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494" r:id="rId3"/>
    <p:sldId id="503" r:id="rId4"/>
    <p:sldId id="505" r:id="rId5"/>
    <p:sldId id="506" r:id="rId6"/>
    <p:sldId id="507" r:id="rId7"/>
    <p:sldId id="510" r:id="rId8"/>
    <p:sldId id="511" r:id="rId9"/>
    <p:sldId id="512" r:id="rId10"/>
    <p:sldId id="514" r:id="rId11"/>
    <p:sldId id="515" r:id="rId12"/>
    <p:sldId id="519" r:id="rId13"/>
    <p:sldId id="516" r:id="rId14"/>
    <p:sldId id="517" r:id="rId15"/>
    <p:sldId id="51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90"/>
    <a:srgbClr val="BA8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2" d="100"/>
          <a:sy n="112" d="100"/>
        </p:scale>
        <p:origin x="-2080"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D1E39-2BE4-474D-98ED-B08095429CC1}" type="datetimeFigureOut">
              <a:rPr lang="en-US" smtClean="0"/>
              <a:t>11/18/15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1396B-8BC0-8149-BF7A-99B7903E2DAD}" type="slidenum">
              <a:rPr lang="en-US" smtClean="0"/>
              <a:t>‹#›</a:t>
            </a:fld>
            <a:endParaRPr lang="en-US"/>
          </a:p>
        </p:txBody>
      </p:sp>
    </p:spTree>
    <p:extLst>
      <p:ext uri="{BB962C8B-B14F-4D97-AF65-F5344CB8AC3E}">
        <p14:creationId xmlns:p14="http://schemas.microsoft.com/office/powerpoint/2010/main" val="688984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34753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405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4563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71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AAE44-4CFF-1446-B950-80EE38EB88A1}" type="datetimeFigureOut">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95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AAE44-4CFF-1446-B950-80EE38EB88A1}" type="datetimeFigureOut">
              <a:rPr lang="en-US" smtClean="0"/>
              <a:t>11/18/15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061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AAE44-4CFF-1446-B950-80EE38EB88A1}" type="datetimeFigureOut">
              <a:rPr lang="en-US" smtClean="0"/>
              <a:t>11/18/15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331748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AAE44-4CFF-1446-B950-80EE38EB88A1}" type="datetimeFigureOut">
              <a:rPr lang="en-US" smtClean="0"/>
              <a:t>11/18/15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675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AAE44-4CFF-1446-B950-80EE38EB88A1}" type="datetimeFigureOut">
              <a:rPr lang="en-US" smtClean="0"/>
              <a:t>11/18/15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7938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11/18/15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254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11/18/15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9603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AAE44-4CFF-1446-B950-80EE38EB88A1}" type="datetimeFigureOut">
              <a:rPr lang="en-US" smtClean="0"/>
              <a:t>11/18/15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056FF-8515-E04D-B87E-10EA13926C12}" type="slidenum">
              <a:rPr lang="en-US" smtClean="0"/>
              <a:t>‹#›</a:t>
            </a:fld>
            <a:endParaRPr lang="en-US"/>
          </a:p>
        </p:txBody>
      </p:sp>
    </p:spTree>
    <p:extLst>
      <p:ext uri="{BB962C8B-B14F-4D97-AF65-F5344CB8AC3E}">
        <p14:creationId xmlns:p14="http://schemas.microsoft.com/office/powerpoint/2010/main" val="12112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71698" y="3934180"/>
            <a:ext cx="5200605" cy="58477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rPr>
              <a:t>Chapter 6</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rPr>
              <a:t>:</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rPr>
              <a:t>7-18	</a:t>
            </a:r>
            <a:endPar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endParaRPr>
          </a:p>
        </p:txBody>
      </p:sp>
    </p:spTree>
    <p:extLst>
      <p:ext uri="{BB962C8B-B14F-4D97-AF65-F5344CB8AC3E}">
        <p14:creationId xmlns:p14="http://schemas.microsoft.com/office/powerpoint/2010/main" val="1634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6:11-18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284258"/>
            <a:ext cx="8720665" cy="54938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300" baseline="30000" dirty="0" smtClean="0">
                <a:solidFill>
                  <a:srgbClr val="FAC090"/>
                </a:solidFill>
                <a:latin typeface="Avenir Book"/>
                <a:cs typeface="Avenir Book"/>
              </a:rPr>
              <a:t>11</a:t>
            </a:r>
            <a:r>
              <a:rPr lang="en-US" sz="2300" dirty="0" smtClean="0">
                <a:solidFill>
                  <a:srgbClr val="FAC090"/>
                </a:solidFill>
                <a:latin typeface="Avenir Book"/>
                <a:cs typeface="Avenir Book"/>
              </a:rPr>
              <a:t> </a:t>
            </a:r>
            <a:r>
              <a:rPr lang="en-US" sz="2300" dirty="0">
                <a:solidFill>
                  <a:srgbClr val="FAC090"/>
                </a:solidFill>
                <a:latin typeface="Avenir Book"/>
                <a:cs typeface="Avenir Book"/>
              </a:rPr>
              <a:t>See with what large letters I am writing to you with my own hand.</a:t>
            </a:r>
            <a:r>
              <a:rPr lang="en-US" sz="2300" baseline="30000" dirty="0">
                <a:solidFill>
                  <a:srgbClr val="FAC090"/>
                </a:solidFill>
                <a:latin typeface="Avenir Book"/>
                <a:cs typeface="Avenir Book"/>
              </a:rPr>
              <a:t>12</a:t>
            </a:r>
            <a:r>
              <a:rPr lang="en-US" sz="2300" dirty="0">
                <a:solidFill>
                  <a:srgbClr val="FAC090"/>
                </a:solidFill>
                <a:latin typeface="Avenir Book"/>
                <a:cs typeface="Avenir Book"/>
              </a:rPr>
              <a:t> Those who desire to make a good showing in the flesh try to compel you to be circumcised, simply that they may not be persecuted for the cross of Christ.</a:t>
            </a:r>
            <a:r>
              <a:rPr lang="en-US" sz="2300" baseline="30000" dirty="0">
                <a:solidFill>
                  <a:srgbClr val="FAC090"/>
                </a:solidFill>
                <a:latin typeface="Avenir Book"/>
                <a:cs typeface="Avenir Book"/>
              </a:rPr>
              <a:t>13</a:t>
            </a:r>
            <a:r>
              <a:rPr lang="en-US" sz="2300" dirty="0">
                <a:solidFill>
                  <a:srgbClr val="FAC090"/>
                </a:solidFill>
                <a:latin typeface="Avenir Book"/>
                <a:cs typeface="Avenir Book"/>
              </a:rPr>
              <a:t> For those who are circumcised do not even keep the Law themselves, but they desire to have you circumcised, that they may boast in your flesh.</a:t>
            </a:r>
            <a:r>
              <a:rPr lang="en-US" sz="2300" baseline="30000" dirty="0">
                <a:solidFill>
                  <a:srgbClr val="FAC090"/>
                </a:solidFill>
                <a:effectLst>
                  <a:glow rad="101600">
                    <a:schemeClr val="accent6">
                      <a:satMod val="175000"/>
                      <a:alpha val="40000"/>
                    </a:schemeClr>
                  </a:glow>
                </a:effectLst>
                <a:latin typeface="Avenir Book"/>
                <a:cs typeface="Avenir Book"/>
              </a:rPr>
              <a:t>14</a:t>
            </a:r>
            <a:r>
              <a:rPr lang="en-US" sz="2300" dirty="0">
                <a:solidFill>
                  <a:srgbClr val="FAC090"/>
                </a:solidFill>
                <a:effectLst>
                  <a:glow rad="101600">
                    <a:schemeClr val="accent6">
                      <a:satMod val="175000"/>
                      <a:alpha val="40000"/>
                    </a:schemeClr>
                  </a:glow>
                </a:effectLst>
                <a:latin typeface="Avenir Book"/>
                <a:cs typeface="Avenir Book"/>
              </a:rPr>
              <a:t> But may it never be that I should boast, except in the cross of our Lord Jesus Christ, through which the world has been crucified to me, and I to the world.</a:t>
            </a:r>
            <a:r>
              <a:rPr lang="en-US" sz="2300" baseline="30000" dirty="0">
                <a:solidFill>
                  <a:srgbClr val="FAC090"/>
                </a:solidFill>
                <a:latin typeface="Avenir Book"/>
                <a:cs typeface="Avenir Book"/>
              </a:rPr>
              <a:t>15</a:t>
            </a:r>
            <a:r>
              <a:rPr lang="en-US" sz="2300" dirty="0">
                <a:solidFill>
                  <a:srgbClr val="FAC090"/>
                </a:solidFill>
                <a:latin typeface="Avenir Book"/>
                <a:cs typeface="Avenir Book"/>
              </a:rPr>
              <a:t> For neither is circumcision anything, nor uncircumcision, but a new creation.</a:t>
            </a:r>
            <a:r>
              <a:rPr lang="en-US" sz="2300" baseline="30000" dirty="0">
                <a:solidFill>
                  <a:srgbClr val="FAC090"/>
                </a:solidFill>
                <a:latin typeface="Avenir Book"/>
                <a:cs typeface="Avenir Book"/>
              </a:rPr>
              <a:t>16</a:t>
            </a:r>
            <a:r>
              <a:rPr lang="en-US" sz="2300" dirty="0">
                <a:solidFill>
                  <a:srgbClr val="FAC090"/>
                </a:solidFill>
                <a:latin typeface="Avenir Book"/>
                <a:cs typeface="Avenir Book"/>
              </a:rPr>
              <a:t> And those who will walk by this rule, peace and mercy be upon them, and upon the Israel of God.</a:t>
            </a:r>
            <a:r>
              <a:rPr lang="en-US" sz="2300" baseline="30000" dirty="0">
                <a:solidFill>
                  <a:srgbClr val="FAC090"/>
                </a:solidFill>
                <a:latin typeface="Avenir Book"/>
                <a:cs typeface="Avenir Book"/>
              </a:rPr>
              <a:t>17</a:t>
            </a:r>
            <a:r>
              <a:rPr lang="en-US" sz="2300" dirty="0">
                <a:solidFill>
                  <a:srgbClr val="FAC090"/>
                </a:solidFill>
                <a:latin typeface="Avenir Book"/>
                <a:cs typeface="Avenir Book"/>
              </a:rPr>
              <a:t> From now on let no one cause trouble for me, for I bear on my body the brand-marks of Jesus.</a:t>
            </a:r>
            <a:r>
              <a:rPr lang="en-US" sz="2300" baseline="30000" dirty="0">
                <a:solidFill>
                  <a:srgbClr val="FAC090"/>
                </a:solidFill>
                <a:latin typeface="Avenir Book"/>
                <a:cs typeface="Avenir Book"/>
              </a:rPr>
              <a:t>18</a:t>
            </a:r>
            <a:r>
              <a:rPr lang="en-US" sz="2300" dirty="0">
                <a:solidFill>
                  <a:srgbClr val="FAC090"/>
                </a:solidFill>
                <a:latin typeface="Avenir Book"/>
                <a:cs typeface="Avenir Book"/>
              </a:rPr>
              <a:t> The grace of our Lord Jesus Christ be with your spirit, brethren. Amen. </a:t>
            </a:r>
          </a:p>
        </p:txBody>
      </p:sp>
    </p:spTree>
    <p:extLst>
      <p:ext uri="{BB962C8B-B14F-4D97-AF65-F5344CB8AC3E}">
        <p14:creationId xmlns:p14="http://schemas.microsoft.com/office/powerpoint/2010/main" val="347526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6:11-18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284258"/>
            <a:ext cx="8720665" cy="54938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300" baseline="30000" dirty="0" smtClean="0">
                <a:solidFill>
                  <a:srgbClr val="FAC090"/>
                </a:solidFill>
                <a:latin typeface="Avenir Book"/>
                <a:cs typeface="Avenir Book"/>
              </a:rPr>
              <a:t>11</a:t>
            </a:r>
            <a:r>
              <a:rPr lang="en-US" sz="2300" dirty="0" smtClean="0">
                <a:solidFill>
                  <a:srgbClr val="FAC090"/>
                </a:solidFill>
                <a:latin typeface="Avenir Book"/>
                <a:cs typeface="Avenir Book"/>
              </a:rPr>
              <a:t> </a:t>
            </a:r>
            <a:r>
              <a:rPr lang="en-US" sz="2300" dirty="0">
                <a:solidFill>
                  <a:srgbClr val="FAC090"/>
                </a:solidFill>
                <a:latin typeface="Avenir Book"/>
                <a:cs typeface="Avenir Book"/>
              </a:rPr>
              <a:t>See with what large letters I am writing to you with my own hand.</a:t>
            </a:r>
            <a:r>
              <a:rPr lang="en-US" sz="2300" baseline="30000" dirty="0">
                <a:solidFill>
                  <a:srgbClr val="FAC090"/>
                </a:solidFill>
                <a:latin typeface="Avenir Book"/>
                <a:cs typeface="Avenir Book"/>
              </a:rPr>
              <a:t>12</a:t>
            </a:r>
            <a:r>
              <a:rPr lang="en-US" sz="2300" dirty="0">
                <a:solidFill>
                  <a:srgbClr val="FAC090"/>
                </a:solidFill>
                <a:latin typeface="Avenir Book"/>
                <a:cs typeface="Avenir Book"/>
              </a:rPr>
              <a:t> Those who desire to make a good showing in the flesh try to compel you to be circumcised, simply that they may not be persecuted for the cross of Christ.</a:t>
            </a:r>
            <a:r>
              <a:rPr lang="en-US" sz="2300" baseline="30000" dirty="0">
                <a:solidFill>
                  <a:srgbClr val="FAC090"/>
                </a:solidFill>
                <a:latin typeface="Avenir Book"/>
                <a:cs typeface="Avenir Book"/>
              </a:rPr>
              <a:t>13</a:t>
            </a:r>
            <a:r>
              <a:rPr lang="en-US" sz="2300" dirty="0">
                <a:solidFill>
                  <a:srgbClr val="FAC090"/>
                </a:solidFill>
                <a:latin typeface="Avenir Book"/>
                <a:cs typeface="Avenir Book"/>
              </a:rPr>
              <a:t> For those who are circumcised do not even keep the Law themselves, but they desire to have you circumcised, that they may boast in your flesh.</a:t>
            </a:r>
            <a:r>
              <a:rPr lang="en-US" sz="2300" baseline="30000" dirty="0">
                <a:solidFill>
                  <a:srgbClr val="FAC090"/>
                </a:solidFill>
                <a:latin typeface="Avenir Book"/>
                <a:cs typeface="Avenir Book"/>
              </a:rPr>
              <a:t>14</a:t>
            </a:r>
            <a:r>
              <a:rPr lang="en-US" sz="2300" dirty="0">
                <a:solidFill>
                  <a:srgbClr val="FAC090"/>
                </a:solidFill>
                <a:latin typeface="Avenir Book"/>
                <a:cs typeface="Avenir Book"/>
              </a:rPr>
              <a:t> But may it never be that I should boast, except in the cross of our Lord Jesus Christ, through which the world has been crucified to me, and I to the world.</a:t>
            </a:r>
            <a:r>
              <a:rPr lang="en-US" sz="2300" baseline="30000" dirty="0">
                <a:solidFill>
                  <a:srgbClr val="FAC090"/>
                </a:solidFill>
                <a:effectLst>
                  <a:glow rad="101600">
                    <a:schemeClr val="accent6">
                      <a:satMod val="175000"/>
                      <a:alpha val="40000"/>
                    </a:schemeClr>
                  </a:glow>
                </a:effectLst>
                <a:latin typeface="Avenir Book"/>
                <a:cs typeface="Avenir Book"/>
              </a:rPr>
              <a:t>15</a:t>
            </a:r>
            <a:r>
              <a:rPr lang="en-US" sz="2300" dirty="0">
                <a:solidFill>
                  <a:srgbClr val="FAC090"/>
                </a:solidFill>
                <a:effectLst>
                  <a:glow rad="101600">
                    <a:schemeClr val="accent6">
                      <a:satMod val="175000"/>
                      <a:alpha val="40000"/>
                    </a:schemeClr>
                  </a:glow>
                </a:effectLst>
                <a:latin typeface="Avenir Book"/>
                <a:cs typeface="Avenir Book"/>
              </a:rPr>
              <a:t> For neither is circumcision anything, nor uncircumcision, but a new creation.</a:t>
            </a:r>
            <a:r>
              <a:rPr lang="en-US" sz="2300" baseline="30000" dirty="0">
                <a:solidFill>
                  <a:srgbClr val="FAC090"/>
                </a:solidFill>
                <a:latin typeface="Avenir Book"/>
                <a:cs typeface="Avenir Book"/>
              </a:rPr>
              <a:t>16</a:t>
            </a:r>
            <a:r>
              <a:rPr lang="en-US" sz="2300" dirty="0">
                <a:solidFill>
                  <a:srgbClr val="FAC090"/>
                </a:solidFill>
                <a:latin typeface="Avenir Book"/>
                <a:cs typeface="Avenir Book"/>
              </a:rPr>
              <a:t> And those who will walk by this rule, peace and mercy be upon them, and upon the Israel of God.</a:t>
            </a:r>
            <a:r>
              <a:rPr lang="en-US" sz="2300" baseline="30000" dirty="0">
                <a:solidFill>
                  <a:srgbClr val="FAC090"/>
                </a:solidFill>
                <a:latin typeface="Avenir Book"/>
                <a:cs typeface="Avenir Book"/>
              </a:rPr>
              <a:t>17</a:t>
            </a:r>
            <a:r>
              <a:rPr lang="en-US" sz="2300" dirty="0">
                <a:solidFill>
                  <a:srgbClr val="FAC090"/>
                </a:solidFill>
                <a:latin typeface="Avenir Book"/>
                <a:cs typeface="Avenir Book"/>
              </a:rPr>
              <a:t> From now on let no one cause trouble for me, for I bear on my body the brand-marks of Jesus.</a:t>
            </a:r>
            <a:r>
              <a:rPr lang="en-US" sz="2300" baseline="30000" dirty="0">
                <a:solidFill>
                  <a:srgbClr val="FAC090"/>
                </a:solidFill>
                <a:latin typeface="Avenir Book"/>
                <a:cs typeface="Avenir Book"/>
              </a:rPr>
              <a:t>18</a:t>
            </a:r>
            <a:r>
              <a:rPr lang="en-US" sz="2300" dirty="0">
                <a:solidFill>
                  <a:srgbClr val="FAC090"/>
                </a:solidFill>
                <a:latin typeface="Avenir Book"/>
                <a:cs typeface="Avenir Book"/>
              </a:rPr>
              <a:t> The grace of our Lord Jesus Christ be with your spirit, brethren. Amen. </a:t>
            </a:r>
          </a:p>
        </p:txBody>
      </p:sp>
    </p:spTree>
    <p:extLst>
      <p:ext uri="{BB962C8B-B14F-4D97-AF65-F5344CB8AC3E}">
        <p14:creationId xmlns:p14="http://schemas.microsoft.com/office/powerpoint/2010/main" val="57735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6:11-18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284258"/>
            <a:ext cx="8720665" cy="54938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300" baseline="30000" dirty="0" smtClean="0">
                <a:solidFill>
                  <a:srgbClr val="FAC090"/>
                </a:solidFill>
                <a:latin typeface="Avenir Book"/>
                <a:cs typeface="Avenir Book"/>
              </a:rPr>
              <a:t>11</a:t>
            </a:r>
            <a:r>
              <a:rPr lang="en-US" sz="2300" dirty="0" smtClean="0">
                <a:solidFill>
                  <a:srgbClr val="FAC090"/>
                </a:solidFill>
                <a:latin typeface="Avenir Book"/>
                <a:cs typeface="Avenir Book"/>
              </a:rPr>
              <a:t> </a:t>
            </a:r>
            <a:r>
              <a:rPr lang="en-US" sz="2300" dirty="0">
                <a:solidFill>
                  <a:srgbClr val="FAC090"/>
                </a:solidFill>
                <a:latin typeface="Avenir Book"/>
                <a:cs typeface="Avenir Book"/>
              </a:rPr>
              <a:t>See with what large letters I am writing to you with my own hand.</a:t>
            </a:r>
            <a:r>
              <a:rPr lang="en-US" sz="2300" baseline="30000" dirty="0">
                <a:solidFill>
                  <a:srgbClr val="FAC090"/>
                </a:solidFill>
                <a:latin typeface="Avenir Book"/>
                <a:cs typeface="Avenir Book"/>
              </a:rPr>
              <a:t>12</a:t>
            </a:r>
            <a:r>
              <a:rPr lang="en-US" sz="2300" dirty="0">
                <a:solidFill>
                  <a:srgbClr val="FAC090"/>
                </a:solidFill>
                <a:latin typeface="Avenir Book"/>
                <a:cs typeface="Avenir Book"/>
              </a:rPr>
              <a:t> Those who desire to make a good showing in the flesh try to compel you to be circumcised, simply that they may not be persecuted for the cross of Christ.</a:t>
            </a:r>
            <a:r>
              <a:rPr lang="en-US" sz="2300" baseline="30000" dirty="0">
                <a:solidFill>
                  <a:srgbClr val="FAC090"/>
                </a:solidFill>
                <a:latin typeface="Avenir Book"/>
                <a:cs typeface="Avenir Book"/>
              </a:rPr>
              <a:t>13</a:t>
            </a:r>
            <a:r>
              <a:rPr lang="en-US" sz="2300" dirty="0">
                <a:solidFill>
                  <a:srgbClr val="FAC090"/>
                </a:solidFill>
                <a:latin typeface="Avenir Book"/>
                <a:cs typeface="Avenir Book"/>
              </a:rPr>
              <a:t> For those who are circumcised do not even keep the Law themselves, but they desire to have you circumcised, that they may boast in your flesh.</a:t>
            </a:r>
            <a:r>
              <a:rPr lang="en-US" sz="2300" baseline="30000" dirty="0">
                <a:solidFill>
                  <a:srgbClr val="FAC090"/>
                </a:solidFill>
                <a:latin typeface="Avenir Book"/>
                <a:cs typeface="Avenir Book"/>
              </a:rPr>
              <a:t>14</a:t>
            </a:r>
            <a:r>
              <a:rPr lang="en-US" sz="2300" dirty="0">
                <a:solidFill>
                  <a:srgbClr val="FAC090"/>
                </a:solidFill>
                <a:latin typeface="Avenir Book"/>
                <a:cs typeface="Avenir Book"/>
              </a:rPr>
              <a:t> But may it never be that I should boast, except in the cross of our Lord Jesus Christ, through which the world has been crucified to me, and I to the world.</a:t>
            </a:r>
            <a:r>
              <a:rPr lang="en-US" sz="2300" baseline="30000" dirty="0">
                <a:solidFill>
                  <a:srgbClr val="FAC090"/>
                </a:solidFill>
                <a:effectLst>
                  <a:glow rad="101600">
                    <a:schemeClr val="accent6">
                      <a:satMod val="175000"/>
                      <a:alpha val="40000"/>
                    </a:schemeClr>
                  </a:glow>
                </a:effectLst>
                <a:latin typeface="Avenir Book"/>
                <a:cs typeface="Avenir Book"/>
              </a:rPr>
              <a:t>15</a:t>
            </a:r>
            <a:r>
              <a:rPr lang="en-US" sz="2300" dirty="0">
                <a:solidFill>
                  <a:srgbClr val="FAC090"/>
                </a:solidFill>
                <a:effectLst>
                  <a:glow rad="101600">
                    <a:schemeClr val="accent6">
                      <a:satMod val="175000"/>
                      <a:alpha val="40000"/>
                    </a:schemeClr>
                  </a:glow>
                </a:effectLst>
                <a:latin typeface="Avenir Book"/>
                <a:cs typeface="Avenir Book"/>
              </a:rPr>
              <a:t> For neither is circumcision anything, nor uncircumcision, but </a:t>
            </a:r>
            <a:r>
              <a:rPr lang="en-US" sz="2300" b="1" dirty="0">
                <a:solidFill>
                  <a:srgbClr val="FFFF00"/>
                </a:solidFill>
                <a:effectLst>
                  <a:glow rad="101600">
                    <a:schemeClr val="accent6">
                      <a:satMod val="175000"/>
                      <a:alpha val="40000"/>
                    </a:schemeClr>
                  </a:glow>
                </a:effectLst>
                <a:latin typeface="Avenir Book"/>
                <a:cs typeface="Avenir Book"/>
              </a:rPr>
              <a:t>a new creation</a:t>
            </a:r>
            <a:r>
              <a:rPr lang="en-US" sz="2300" dirty="0">
                <a:solidFill>
                  <a:srgbClr val="FAC090"/>
                </a:solidFill>
                <a:effectLst>
                  <a:glow rad="101600">
                    <a:schemeClr val="accent6">
                      <a:satMod val="175000"/>
                      <a:alpha val="40000"/>
                    </a:schemeClr>
                  </a:glow>
                </a:effectLst>
                <a:latin typeface="Avenir Book"/>
                <a:cs typeface="Avenir Book"/>
              </a:rPr>
              <a:t>.</a:t>
            </a:r>
            <a:r>
              <a:rPr lang="en-US" sz="2300" baseline="30000" dirty="0">
                <a:solidFill>
                  <a:srgbClr val="FAC090"/>
                </a:solidFill>
                <a:latin typeface="Avenir Book"/>
                <a:cs typeface="Avenir Book"/>
              </a:rPr>
              <a:t>16</a:t>
            </a:r>
            <a:r>
              <a:rPr lang="en-US" sz="2300" dirty="0">
                <a:solidFill>
                  <a:srgbClr val="FAC090"/>
                </a:solidFill>
                <a:latin typeface="Avenir Book"/>
                <a:cs typeface="Avenir Book"/>
              </a:rPr>
              <a:t> And those who will walk by this rule, peace and mercy be upon them, and upon the Israel of God.</a:t>
            </a:r>
            <a:r>
              <a:rPr lang="en-US" sz="2300" baseline="30000" dirty="0">
                <a:solidFill>
                  <a:srgbClr val="FAC090"/>
                </a:solidFill>
                <a:latin typeface="Avenir Book"/>
                <a:cs typeface="Avenir Book"/>
              </a:rPr>
              <a:t>17</a:t>
            </a:r>
            <a:r>
              <a:rPr lang="en-US" sz="2300" dirty="0">
                <a:solidFill>
                  <a:srgbClr val="FAC090"/>
                </a:solidFill>
                <a:latin typeface="Avenir Book"/>
                <a:cs typeface="Avenir Book"/>
              </a:rPr>
              <a:t> From now on let no one cause trouble for me, for I bear on my body the brand-marks of Jesus.</a:t>
            </a:r>
            <a:r>
              <a:rPr lang="en-US" sz="2300" baseline="30000" dirty="0">
                <a:solidFill>
                  <a:srgbClr val="FAC090"/>
                </a:solidFill>
                <a:latin typeface="Avenir Book"/>
                <a:cs typeface="Avenir Book"/>
              </a:rPr>
              <a:t>18</a:t>
            </a:r>
            <a:r>
              <a:rPr lang="en-US" sz="2300" dirty="0">
                <a:solidFill>
                  <a:srgbClr val="FAC090"/>
                </a:solidFill>
                <a:latin typeface="Avenir Book"/>
                <a:cs typeface="Avenir Book"/>
              </a:rPr>
              <a:t> The grace of our Lord Jesus Christ be with your spirit, brethren. Amen. </a:t>
            </a:r>
          </a:p>
        </p:txBody>
      </p:sp>
      <p:sp>
        <p:nvSpPr>
          <p:cNvPr id="5" name="TextBox 4"/>
          <p:cNvSpPr txBox="1"/>
          <p:nvPr/>
        </p:nvSpPr>
        <p:spPr>
          <a:xfrm>
            <a:off x="364059" y="2031893"/>
            <a:ext cx="8438444" cy="2062103"/>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Jesus </a:t>
            </a:r>
            <a:r>
              <a:rPr lang="en-US" sz="2800" dirty="0">
                <a:solidFill>
                  <a:srgbClr val="FAC090"/>
                </a:solidFill>
                <a:latin typeface="Avenir Book"/>
                <a:cs typeface="Avenir Book"/>
              </a:rPr>
              <a:t>answered and said to him, “Truly, truly, I say to you, unless one is born again, he cannot see the kingdom of God.” </a:t>
            </a:r>
          </a:p>
          <a:p>
            <a:pPr algn="r"/>
            <a:r>
              <a:rPr lang="en-US" sz="2000" dirty="0" smtClean="0">
                <a:solidFill>
                  <a:srgbClr val="FAC090"/>
                </a:solidFill>
                <a:latin typeface="Avenir Book"/>
                <a:cs typeface="Avenir Book"/>
              </a:rPr>
              <a:t>John 3:3</a:t>
            </a:r>
            <a:endParaRPr lang="en-US" sz="2000" dirty="0">
              <a:solidFill>
                <a:srgbClr val="FAC090"/>
              </a:solidFill>
              <a:latin typeface="Avenir Book"/>
              <a:cs typeface="Avenir Book"/>
            </a:endParaRPr>
          </a:p>
        </p:txBody>
      </p:sp>
      <p:sp>
        <p:nvSpPr>
          <p:cNvPr id="6" name="TextBox 5"/>
          <p:cNvSpPr txBox="1"/>
          <p:nvPr/>
        </p:nvSpPr>
        <p:spPr>
          <a:xfrm>
            <a:off x="364059" y="1551242"/>
            <a:ext cx="8438444" cy="2923877"/>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Therefore </a:t>
            </a:r>
            <a:r>
              <a:rPr lang="en-US" sz="2800" dirty="0">
                <a:solidFill>
                  <a:srgbClr val="FAC090"/>
                </a:solidFill>
                <a:latin typeface="Avenir Book"/>
                <a:cs typeface="Avenir Book"/>
              </a:rPr>
              <a:t>we have been buried with Him through baptism into death, in order that as Christ was raised from the dead through the glory of the Father, so we too might walk in newness of life</a:t>
            </a:r>
            <a:r>
              <a:rPr lang="en-US" sz="2800" dirty="0" smtClean="0">
                <a:solidFill>
                  <a:srgbClr val="FAC090"/>
                </a:solidFill>
                <a:latin typeface="Avenir Book"/>
                <a:cs typeface="Avenir Book"/>
              </a:rPr>
              <a:t>.</a:t>
            </a:r>
          </a:p>
          <a:p>
            <a:r>
              <a:rPr lang="en-US" sz="2800" dirty="0" smtClean="0">
                <a:solidFill>
                  <a:srgbClr val="FAC090"/>
                </a:solidFill>
                <a:latin typeface="Avenir Book"/>
                <a:cs typeface="Avenir Book"/>
              </a:rPr>
              <a:t> </a:t>
            </a:r>
            <a:endParaRPr lang="en-US" sz="2800" dirty="0">
              <a:solidFill>
                <a:srgbClr val="FAC090"/>
              </a:solidFill>
              <a:latin typeface="Avenir Book"/>
              <a:cs typeface="Avenir Book"/>
            </a:endParaRPr>
          </a:p>
          <a:p>
            <a:pPr algn="r"/>
            <a:r>
              <a:rPr lang="en-US" sz="2000" dirty="0" smtClean="0">
                <a:solidFill>
                  <a:srgbClr val="FAC090"/>
                </a:solidFill>
                <a:latin typeface="Avenir Book"/>
                <a:cs typeface="Avenir Book"/>
              </a:rPr>
              <a:t>Romans 6:4</a:t>
            </a:r>
            <a:endParaRPr lang="en-US" sz="2000" dirty="0">
              <a:solidFill>
                <a:srgbClr val="FAC090"/>
              </a:solidFill>
              <a:latin typeface="Avenir Book"/>
              <a:cs typeface="Avenir Book"/>
            </a:endParaRPr>
          </a:p>
        </p:txBody>
      </p:sp>
      <p:sp>
        <p:nvSpPr>
          <p:cNvPr id="7" name="TextBox 6"/>
          <p:cNvSpPr txBox="1"/>
          <p:nvPr/>
        </p:nvSpPr>
        <p:spPr>
          <a:xfrm>
            <a:off x="364059" y="1948142"/>
            <a:ext cx="8438444" cy="2185213"/>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Therefore </a:t>
            </a:r>
            <a:r>
              <a:rPr lang="en-US" sz="2800" dirty="0">
                <a:solidFill>
                  <a:srgbClr val="FAC090"/>
                </a:solidFill>
                <a:latin typeface="Avenir Book"/>
                <a:cs typeface="Avenir Book"/>
              </a:rPr>
              <a:t>if any man is in Christ, he is a new creature; the old things passed away; behold, new things have come. </a:t>
            </a:r>
          </a:p>
          <a:p>
            <a:pPr algn="r"/>
            <a:r>
              <a:rPr lang="en-US" sz="2800" dirty="0" smtClean="0">
                <a:solidFill>
                  <a:srgbClr val="FAC090"/>
                </a:solidFill>
                <a:latin typeface="Avenir Book"/>
                <a:cs typeface="Avenir Book"/>
              </a:rPr>
              <a:t> </a:t>
            </a:r>
            <a:r>
              <a:rPr lang="en-US" sz="2000" dirty="0" smtClean="0">
                <a:solidFill>
                  <a:srgbClr val="FAC090"/>
                </a:solidFill>
                <a:latin typeface="Avenir Book"/>
                <a:cs typeface="Avenir Book"/>
              </a:rPr>
              <a:t>Romans 6:4</a:t>
            </a:r>
            <a:endParaRPr lang="en-US" sz="2000" dirty="0">
              <a:solidFill>
                <a:srgbClr val="FAC090"/>
              </a:solidFill>
              <a:latin typeface="Avenir Book"/>
              <a:cs typeface="Avenir Book"/>
            </a:endParaRPr>
          </a:p>
        </p:txBody>
      </p:sp>
      <p:sp>
        <p:nvSpPr>
          <p:cNvPr id="9" name="TextBox 8"/>
          <p:cNvSpPr txBox="1"/>
          <p:nvPr/>
        </p:nvSpPr>
        <p:spPr>
          <a:xfrm>
            <a:off x="364059" y="1551242"/>
            <a:ext cx="8438444" cy="3477875"/>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For </a:t>
            </a:r>
            <a:r>
              <a:rPr lang="en-US" sz="2800" dirty="0">
                <a:solidFill>
                  <a:srgbClr val="FAC090"/>
                </a:solidFill>
                <a:latin typeface="Avenir Book"/>
                <a:cs typeface="Avenir Book"/>
              </a:rPr>
              <a:t>you are all sons of God through faith in Christ Jesus</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For all of you who were baptized into Christ have clothed yourselves with Christ</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There is neither Jew nor Greek, there is neither slave nor free man, there is neither male nor female; for you are all one in Christ Jesus. </a:t>
            </a:r>
          </a:p>
          <a:p>
            <a:pPr algn="r"/>
            <a:r>
              <a:rPr lang="en-US" sz="2800" dirty="0" smtClean="0">
                <a:solidFill>
                  <a:srgbClr val="FAC090"/>
                </a:solidFill>
                <a:latin typeface="Avenir Book"/>
                <a:cs typeface="Avenir Book"/>
              </a:rPr>
              <a:t> </a:t>
            </a:r>
            <a:r>
              <a:rPr lang="en-US" sz="2000" dirty="0" smtClean="0">
                <a:solidFill>
                  <a:srgbClr val="FAC090"/>
                </a:solidFill>
                <a:latin typeface="Avenir Book"/>
                <a:cs typeface="Avenir Book"/>
              </a:rPr>
              <a:t>Galatians 3:26-28</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211653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1000"/>
                                        <p:tgtEl>
                                          <p:spTgt spid="7"/>
                                        </p:tgtEl>
                                      </p:cBhvr>
                                    </p:animEffect>
                                    <p:set>
                                      <p:cBhvr>
                                        <p:cTn id="28" dur="1" fill="hold">
                                          <p:stCondLst>
                                            <p:cond delay="999"/>
                                          </p:stCondLst>
                                        </p:cTn>
                                        <p:tgtEl>
                                          <p:spTgt spid="7"/>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1000"/>
                                        <p:tgtEl>
                                          <p:spTgt spid="9"/>
                                        </p:tgtEl>
                                      </p:cBhvr>
                                    </p:animEffect>
                                    <p:set>
                                      <p:cBhvr>
                                        <p:cTn id="36"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6:11-18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284258"/>
            <a:ext cx="8720665" cy="54938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300" baseline="30000" dirty="0" smtClean="0">
                <a:solidFill>
                  <a:srgbClr val="FAC090"/>
                </a:solidFill>
                <a:latin typeface="Avenir Book"/>
                <a:cs typeface="Avenir Book"/>
              </a:rPr>
              <a:t>11</a:t>
            </a:r>
            <a:r>
              <a:rPr lang="en-US" sz="2300" dirty="0" smtClean="0">
                <a:solidFill>
                  <a:srgbClr val="FAC090"/>
                </a:solidFill>
                <a:latin typeface="Avenir Book"/>
                <a:cs typeface="Avenir Book"/>
              </a:rPr>
              <a:t> </a:t>
            </a:r>
            <a:r>
              <a:rPr lang="en-US" sz="2300" dirty="0">
                <a:solidFill>
                  <a:srgbClr val="FAC090"/>
                </a:solidFill>
                <a:latin typeface="Avenir Book"/>
                <a:cs typeface="Avenir Book"/>
              </a:rPr>
              <a:t>See with what large letters I am writing to you with my own hand.</a:t>
            </a:r>
            <a:r>
              <a:rPr lang="en-US" sz="2300" baseline="30000" dirty="0">
                <a:solidFill>
                  <a:srgbClr val="FAC090"/>
                </a:solidFill>
                <a:latin typeface="Avenir Book"/>
                <a:cs typeface="Avenir Book"/>
              </a:rPr>
              <a:t>12</a:t>
            </a:r>
            <a:r>
              <a:rPr lang="en-US" sz="2300" dirty="0">
                <a:solidFill>
                  <a:srgbClr val="FAC090"/>
                </a:solidFill>
                <a:latin typeface="Avenir Book"/>
                <a:cs typeface="Avenir Book"/>
              </a:rPr>
              <a:t> Those who desire to make a good showing in the flesh try to compel you to be circumcised, simply that they may not be persecuted for the cross of Christ.</a:t>
            </a:r>
            <a:r>
              <a:rPr lang="en-US" sz="2300" baseline="30000" dirty="0">
                <a:solidFill>
                  <a:srgbClr val="FAC090"/>
                </a:solidFill>
                <a:latin typeface="Avenir Book"/>
                <a:cs typeface="Avenir Book"/>
              </a:rPr>
              <a:t>13</a:t>
            </a:r>
            <a:r>
              <a:rPr lang="en-US" sz="2300" dirty="0">
                <a:solidFill>
                  <a:srgbClr val="FAC090"/>
                </a:solidFill>
                <a:latin typeface="Avenir Book"/>
                <a:cs typeface="Avenir Book"/>
              </a:rPr>
              <a:t> For those who are circumcised do not even keep the Law themselves, but they desire to have you circumcised, that they may boast in your flesh.</a:t>
            </a:r>
            <a:r>
              <a:rPr lang="en-US" sz="2300" baseline="30000" dirty="0">
                <a:solidFill>
                  <a:srgbClr val="FAC090"/>
                </a:solidFill>
                <a:latin typeface="Avenir Book"/>
                <a:cs typeface="Avenir Book"/>
              </a:rPr>
              <a:t>14</a:t>
            </a:r>
            <a:r>
              <a:rPr lang="en-US" sz="2300" dirty="0">
                <a:solidFill>
                  <a:srgbClr val="FAC090"/>
                </a:solidFill>
                <a:latin typeface="Avenir Book"/>
                <a:cs typeface="Avenir Book"/>
              </a:rPr>
              <a:t> But may it never be that I should boast, except in the cross of our Lord Jesus Christ, through which the world has been crucified to me, and I to the world.</a:t>
            </a:r>
            <a:r>
              <a:rPr lang="en-US" sz="2300" baseline="30000" dirty="0">
                <a:solidFill>
                  <a:srgbClr val="FAC090"/>
                </a:solidFill>
                <a:latin typeface="Avenir Book"/>
                <a:cs typeface="Avenir Book"/>
              </a:rPr>
              <a:t>15</a:t>
            </a:r>
            <a:r>
              <a:rPr lang="en-US" sz="2300" dirty="0">
                <a:solidFill>
                  <a:srgbClr val="FAC090"/>
                </a:solidFill>
                <a:latin typeface="Avenir Book"/>
                <a:cs typeface="Avenir Book"/>
              </a:rPr>
              <a:t> For neither is circumcision anything, nor uncircumcision, but a new creation.</a:t>
            </a:r>
            <a:r>
              <a:rPr lang="en-US" sz="2300" baseline="30000" dirty="0">
                <a:solidFill>
                  <a:srgbClr val="FAC090"/>
                </a:solidFill>
                <a:effectLst>
                  <a:glow rad="101600">
                    <a:schemeClr val="accent6">
                      <a:satMod val="175000"/>
                      <a:alpha val="40000"/>
                    </a:schemeClr>
                  </a:glow>
                </a:effectLst>
                <a:latin typeface="Avenir Book"/>
                <a:cs typeface="Avenir Book"/>
              </a:rPr>
              <a:t>16</a:t>
            </a:r>
            <a:r>
              <a:rPr lang="en-US" sz="2300" dirty="0">
                <a:solidFill>
                  <a:srgbClr val="FAC090"/>
                </a:solidFill>
                <a:effectLst>
                  <a:glow rad="101600">
                    <a:schemeClr val="accent6">
                      <a:satMod val="175000"/>
                      <a:alpha val="40000"/>
                    </a:schemeClr>
                  </a:glow>
                </a:effectLst>
                <a:latin typeface="Avenir Book"/>
                <a:cs typeface="Avenir Book"/>
              </a:rPr>
              <a:t> And those who will walk by this rule, peace and mercy be upon them, and upon the Israel of God.</a:t>
            </a:r>
            <a:r>
              <a:rPr lang="en-US" sz="2300" baseline="30000" dirty="0">
                <a:solidFill>
                  <a:srgbClr val="FAC090"/>
                </a:solidFill>
                <a:latin typeface="Avenir Book"/>
                <a:cs typeface="Avenir Book"/>
              </a:rPr>
              <a:t>17</a:t>
            </a:r>
            <a:r>
              <a:rPr lang="en-US" sz="2300" dirty="0">
                <a:solidFill>
                  <a:srgbClr val="FAC090"/>
                </a:solidFill>
                <a:latin typeface="Avenir Book"/>
                <a:cs typeface="Avenir Book"/>
              </a:rPr>
              <a:t> From now on let no one cause trouble for me, for I bear on my body the brand-marks of Jesus.</a:t>
            </a:r>
            <a:r>
              <a:rPr lang="en-US" sz="2300" baseline="30000" dirty="0">
                <a:solidFill>
                  <a:srgbClr val="FAC090"/>
                </a:solidFill>
                <a:latin typeface="Avenir Book"/>
                <a:cs typeface="Avenir Book"/>
              </a:rPr>
              <a:t>18</a:t>
            </a:r>
            <a:r>
              <a:rPr lang="en-US" sz="2300" dirty="0">
                <a:solidFill>
                  <a:srgbClr val="FAC090"/>
                </a:solidFill>
                <a:latin typeface="Avenir Book"/>
                <a:cs typeface="Avenir Book"/>
              </a:rPr>
              <a:t> The grace of our Lord Jesus Christ be with your spirit, brethren. Amen. </a:t>
            </a:r>
          </a:p>
        </p:txBody>
      </p:sp>
      <p:sp>
        <p:nvSpPr>
          <p:cNvPr id="5" name="TextBox 4"/>
          <p:cNvSpPr txBox="1"/>
          <p:nvPr/>
        </p:nvSpPr>
        <p:spPr>
          <a:xfrm>
            <a:off x="364059" y="1698662"/>
            <a:ext cx="8438444" cy="3046988"/>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is-IS" sz="2800" dirty="0" smtClean="0">
                <a:solidFill>
                  <a:srgbClr val="FAC090"/>
                </a:solidFill>
                <a:latin typeface="Avenir Book"/>
                <a:cs typeface="Avenir Book"/>
              </a:rPr>
              <a:t>…</a:t>
            </a:r>
            <a:r>
              <a:rPr lang="en-US" sz="2800" dirty="0" smtClean="0">
                <a:solidFill>
                  <a:srgbClr val="FAC090"/>
                </a:solidFill>
                <a:latin typeface="Avenir Book"/>
                <a:cs typeface="Avenir Book"/>
              </a:rPr>
              <a:t>envying</a:t>
            </a:r>
            <a:r>
              <a:rPr lang="en-US" sz="2800" dirty="0">
                <a:solidFill>
                  <a:srgbClr val="FAC090"/>
                </a:solidFill>
                <a:latin typeface="Avenir Book"/>
                <a:cs typeface="Avenir Book"/>
              </a:rPr>
              <a:t>, drunkenness, carousing, and things like these, of which I forewarn you just as I have forewarned you that </a:t>
            </a:r>
            <a:r>
              <a:rPr lang="en-US" sz="2800" b="1" dirty="0">
                <a:solidFill>
                  <a:srgbClr val="FFFF00"/>
                </a:solidFill>
                <a:effectLst>
                  <a:glow rad="101600">
                    <a:schemeClr val="accent6">
                      <a:satMod val="175000"/>
                      <a:alpha val="40000"/>
                    </a:schemeClr>
                  </a:glow>
                </a:effectLst>
                <a:latin typeface="Avenir Book"/>
                <a:cs typeface="Avenir Book"/>
              </a:rPr>
              <a:t>those who practice such things shall not inherit the kingdom of God</a:t>
            </a:r>
            <a:r>
              <a:rPr lang="en-US" sz="2800" b="1" dirty="0" smtClean="0">
                <a:solidFill>
                  <a:srgbClr val="FFFF00"/>
                </a:solidFill>
                <a:effectLst>
                  <a:glow rad="101600">
                    <a:schemeClr val="accent6">
                      <a:satMod val="175000"/>
                      <a:alpha val="40000"/>
                    </a:schemeClr>
                  </a:glow>
                </a:effectLst>
                <a:latin typeface="Avenir Book"/>
                <a:cs typeface="Avenir Book"/>
              </a:rPr>
              <a:t>.</a:t>
            </a:r>
          </a:p>
          <a:p>
            <a:r>
              <a:rPr lang="en-US" sz="2800" b="1" dirty="0" smtClean="0">
                <a:solidFill>
                  <a:srgbClr val="FFFF00"/>
                </a:solidFill>
                <a:effectLst>
                  <a:glow rad="101600">
                    <a:schemeClr val="accent6">
                      <a:satMod val="175000"/>
                      <a:alpha val="40000"/>
                    </a:schemeClr>
                  </a:glow>
                </a:effectLst>
                <a:latin typeface="Avenir Book"/>
                <a:cs typeface="Avenir Book"/>
              </a:rPr>
              <a:t> </a:t>
            </a:r>
            <a:endParaRPr lang="en-US" sz="2800" b="1" dirty="0">
              <a:solidFill>
                <a:srgbClr val="FFFF00"/>
              </a:solidFill>
              <a:effectLst>
                <a:glow rad="101600">
                  <a:schemeClr val="accent6">
                    <a:satMod val="175000"/>
                    <a:alpha val="40000"/>
                  </a:schemeClr>
                </a:glow>
              </a:effectLst>
              <a:latin typeface="Avenir Book"/>
              <a:cs typeface="Avenir Book"/>
            </a:endParaRPr>
          </a:p>
          <a:p>
            <a:pPr algn="r"/>
            <a:r>
              <a:rPr lang="en-US" sz="2800" dirty="0" smtClean="0">
                <a:solidFill>
                  <a:srgbClr val="FAC090"/>
                </a:solidFill>
                <a:latin typeface="Avenir Book"/>
                <a:cs typeface="Avenir Book"/>
              </a:rPr>
              <a:t> </a:t>
            </a:r>
            <a:r>
              <a:rPr lang="en-US" sz="2000" dirty="0" smtClean="0">
                <a:solidFill>
                  <a:srgbClr val="FAC090"/>
                </a:solidFill>
                <a:latin typeface="Avenir Book"/>
                <a:cs typeface="Avenir Book"/>
              </a:rPr>
              <a:t>Galatians 5:21</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15179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6:11-18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284258"/>
            <a:ext cx="8720665" cy="54938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300" baseline="30000" dirty="0" smtClean="0">
                <a:solidFill>
                  <a:srgbClr val="FAC090"/>
                </a:solidFill>
                <a:latin typeface="Avenir Book"/>
                <a:cs typeface="Avenir Book"/>
              </a:rPr>
              <a:t>11</a:t>
            </a:r>
            <a:r>
              <a:rPr lang="en-US" sz="2300" dirty="0" smtClean="0">
                <a:solidFill>
                  <a:srgbClr val="FAC090"/>
                </a:solidFill>
                <a:latin typeface="Avenir Book"/>
                <a:cs typeface="Avenir Book"/>
              </a:rPr>
              <a:t> </a:t>
            </a:r>
            <a:r>
              <a:rPr lang="en-US" sz="2300" dirty="0">
                <a:solidFill>
                  <a:srgbClr val="FAC090"/>
                </a:solidFill>
                <a:latin typeface="Avenir Book"/>
                <a:cs typeface="Avenir Book"/>
              </a:rPr>
              <a:t>See with what large letters I am writing to you with my own hand.</a:t>
            </a:r>
            <a:r>
              <a:rPr lang="en-US" sz="2300" baseline="30000" dirty="0">
                <a:solidFill>
                  <a:srgbClr val="FAC090"/>
                </a:solidFill>
                <a:latin typeface="Avenir Book"/>
                <a:cs typeface="Avenir Book"/>
              </a:rPr>
              <a:t>12</a:t>
            </a:r>
            <a:r>
              <a:rPr lang="en-US" sz="2300" dirty="0">
                <a:solidFill>
                  <a:srgbClr val="FAC090"/>
                </a:solidFill>
                <a:latin typeface="Avenir Book"/>
                <a:cs typeface="Avenir Book"/>
              </a:rPr>
              <a:t> Those who desire to make a good showing in the flesh try to compel you to be circumcised, simply that they may not be persecuted for the cross of Christ.</a:t>
            </a:r>
            <a:r>
              <a:rPr lang="en-US" sz="2300" baseline="30000" dirty="0">
                <a:solidFill>
                  <a:srgbClr val="FAC090"/>
                </a:solidFill>
                <a:latin typeface="Avenir Book"/>
                <a:cs typeface="Avenir Book"/>
              </a:rPr>
              <a:t>13</a:t>
            </a:r>
            <a:r>
              <a:rPr lang="en-US" sz="2300" dirty="0">
                <a:solidFill>
                  <a:srgbClr val="FAC090"/>
                </a:solidFill>
                <a:latin typeface="Avenir Book"/>
                <a:cs typeface="Avenir Book"/>
              </a:rPr>
              <a:t> For those who are circumcised do not even keep the Law themselves, but they desire to have you circumcised, that they may boast in your flesh.</a:t>
            </a:r>
            <a:r>
              <a:rPr lang="en-US" sz="2300" baseline="30000" dirty="0">
                <a:solidFill>
                  <a:srgbClr val="FAC090"/>
                </a:solidFill>
                <a:latin typeface="Avenir Book"/>
                <a:cs typeface="Avenir Book"/>
              </a:rPr>
              <a:t>14</a:t>
            </a:r>
            <a:r>
              <a:rPr lang="en-US" sz="2300" dirty="0">
                <a:solidFill>
                  <a:srgbClr val="FAC090"/>
                </a:solidFill>
                <a:latin typeface="Avenir Book"/>
                <a:cs typeface="Avenir Book"/>
              </a:rPr>
              <a:t> But may it never be that I should boast, except in the cross of our Lord Jesus Christ, through which the world has been crucified to me, and I to the world.</a:t>
            </a:r>
            <a:r>
              <a:rPr lang="en-US" sz="2300" baseline="30000" dirty="0">
                <a:solidFill>
                  <a:srgbClr val="FAC090"/>
                </a:solidFill>
                <a:latin typeface="Avenir Book"/>
                <a:cs typeface="Avenir Book"/>
              </a:rPr>
              <a:t>15</a:t>
            </a:r>
            <a:r>
              <a:rPr lang="en-US" sz="2300" dirty="0">
                <a:solidFill>
                  <a:srgbClr val="FAC090"/>
                </a:solidFill>
                <a:latin typeface="Avenir Book"/>
                <a:cs typeface="Avenir Book"/>
              </a:rPr>
              <a:t> For neither is circumcision anything, nor uncircumcision, but a new creation.</a:t>
            </a:r>
            <a:r>
              <a:rPr lang="en-US" sz="2300" baseline="30000" dirty="0">
                <a:solidFill>
                  <a:srgbClr val="FAC090"/>
                </a:solidFill>
                <a:latin typeface="Avenir Book"/>
                <a:cs typeface="Avenir Book"/>
              </a:rPr>
              <a:t>16</a:t>
            </a:r>
            <a:r>
              <a:rPr lang="en-US" sz="2300" dirty="0">
                <a:solidFill>
                  <a:srgbClr val="FAC090"/>
                </a:solidFill>
                <a:latin typeface="Avenir Book"/>
                <a:cs typeface="Avenir Book"/>
              </a:rPr>
              <a:t> And those who will walk by this rule, peace and mercy be upon them, and upon the Israel of God.</a:t>
            </a:r>
            <a:r>
              <a:rPr lang="en-US" sz="2300" baseline="30000" dirty="0">
                <a:solidFill>
                  <a:srgbClr val="FAC090"/>
                </a:solidFill>
                <a:effectLst>
                  <a:glow rad="101600">
                    <a:schemeClr val="accent6">
                      <a:satMod val="175000"/>
                      <a:alpha val="40000"/>
                    </a:schemeClr>
                  </a:glow>
                </a:effectLst>
                <a:latin typeface="Avenir Book"/>
                <a:cs typeface="Avenir Book"/>
              </a:rPr>
              <a:t>17</a:t>
            </a:r>
            <a:r>
              <a:rPr lang="en-US" sz="2300" dirty="0">
                <a:solidFill>
                  <a:srgbClr val="FAC090"/>
                </a:solidFill>
                <a:effectLst>
                  <a:glow rad="101600">
                    <a:schemeClr val="accent6">
                      <a:satMod val="175000"/>
                      <a:alpha val="40000"/>
                    </a:schemeClr>
                  </a:glow>
                </a:effectLst>
                <a:latin typeface="Avenir Book"/>
                <a:cs typeface="Avenir Book"/>
              </a:rPr>
              <a:t> From now on let no one cause trouble for me, for I bear on my body the brand-marks of Jesus.</a:t>
            </a:r>
            <a:r>
              <a:rPr lang="en-US" sz="2300" baseline="30000" dirty="0">
                <a:solidFill>
                  <a:srgbClr val="FAC090"/>
                </a:solidFill>
                <a:latin typeface="Avenir Book"/>
                <a:cs typeface="Avenir Book"/>
              </a:rPr>
              <a:t>18</a:t>
            </a:r>
            <a:r>
              <a:rPr lang="en-US" sz="2300" dirty="0">
                <a:solidFill>
                  <a:srgbClr val="FAC090"/>
                </a:solidFill>
                <a:latin typeface="Avenir Book"/>
                <a:cs typeface="Avenir Book"/>
              </a:rPr>
              <a:t> The grace of our Lord Jesus Christ be with your spirit, brethren. Amen. </a:t>
            </a:r>
          </a:p>
        </p:txBody>
      </p:sp>
    </p:spTree>
    <p:extLst>
      <p:ext uri="{BB962C8B-B14F-4D97-AF65-F5344CB8AC3E}">
        <p14:creationId xmlns:p14="http://schemas.microsoft.com/office/powerpoint/2010/main" val="332382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6:11-18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284258"/>
            <a:ext cx="8720665" cy="54938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300" baseline="30000" dirty="0" smtClean="0">
                <a:solidFill>
                  <a:srgbClr val="FAC090"/>
                </a:solidFill>
                <a:latin typeface="Avenir Book"/>
                <a:cs typeface="Avenir Book"/>
              </a:rPr>
              <a:t>11</a:t>
            </a:r>
            <a:r>
              <a:rPr lang="en-US" sz="2300" dirty="0" smtClean="0">
                <a:solidFill>
                  <a:srgbClr val="FAC090"/>
                </a:solidFill>
                <a:latin typeface="Avenir Book"/>
                <a:cs typeface="Avenir Book"/>
              </a:rPr>
              <a:t> </a:t>
            </a:r>
            <a:r>
              <a:rPr lang="en-US" sz="2300" dirty="0">
                <a:solidFill>
                  <a:srgbClr val="FAC090"/>
                </a:solidFill>
                <a:latin typeface="Avenir Book"/>
                <a:cs typeface="Avenir Book"/>
              </a:rPr>
              <a:t>See with what large letters I am writing to you with my own hand.</a:t>
            </a:r>
            <a:r>
              <a:rPr lang="en-US" sz="2300" baseline="30000" dirty="0">
                <a:solidFill>
                  <a:srgbClr val="FAC090"/>
                </a:solidFill>
                <a:latin typeface="Avenir Book"/>
                <a:cs typeface="Avenir Book"/>
              </a:rPr>
              <a:t>12</a:t>
            </a:r>
            <a:r>
              <a:rPr lang="en-US" sz="2300" dirty="0">
                <a:solidFill>
                  <a:srgbClr val="FAC090"/>
                </a:solidFill>
                <a:latin typeface="Avenir Book"/>
                <a:cs typeface="Avenir Book"/>
              </a:rPr>
              <a:t> Those who desire to make a good showing in the flesh try to compel you to be circumcised, simply that they may not be persecuted for the cross of Christ.</a:t>
            </a:r>
            <a:r>
              <a:rPr lang="en-US" sz="2300" baseline="30000" dirty="0">
                <a:solidFill>
                  <a:srgbClr val="FAC090"/>
                </a:solidFill>
                <a:latin typeface="Avenir Book"/>
                <a:cs typeface="Avenir Book"/>
              </a:rPr>
              <a:t>13</a:t>
            </a:r>
            <a:r>
              <a:rPr lang="en-US" sz="2300" dirty="0">
                <a:solidFill>
                  <a:srgbClr val="FAC090"/>
                </a:solidFill>
                <a:latin typeface="Avenir Book"/>
                <a:cs typeface="Avenir Book"/>
              </a:rPr>
              <a:t> For those who are circumcised do not even keep the Law themselves, but they desire to have you circumcised, that they may boast in your flesh.</a:t>
            </a:r>
            <a:r>
              <a:rPr lang="en-US" sz="2300" baseline="30000" dirty="0">
                <a:solidFill>
                  <a:srgbClr val="FAC090"/>
                </a:solidFill>
                <a:latin typeface="Avenir Book"/>
                <a:cs typeface="Avenir Book"/>
              </a:rPr>
              <a:t>14</a:t>
            </a:r>
            <a:r>
              <a:rPr lang="en-US" sz="2300" dirty="0">
                <a:solidFill>
                  <a:srgbClr val="FAC090"/>
                </a:solidFill>
                <a:latin typeface="Avenir Book"/>
                <a:cs typeface="Avenir Book"/>
              </a:rPr>
              <a:t> But may it never be that I should boast, except in the cross of our Lord Jesus Christ, through which the world has been crucified to me, and I to the world.</a:t>
            </a:r>
            <a:r>
              <a:rPr lang="en-US" sz="2300" baseline="30000" dirty="0">
                <a:solidFill>
                  <a:srgbClr val="FAC090"/>
                </a:solidFill>
                <a:latin typeface="Avenir Book"/>
                <a:cs typeface="Avenir Book"/>
              </a:rPr>
              <a:t>15</a:t>
            </a:r>
            <a:r>
              <a:rPr lang="en-US" sz="2300" dirty="0">
                <a:solidFill>
                  <a:srgbClr val="FAC090"/>
                </a:solidFill>
                <a:latin typeface="Avenir Book"/>
                <a:cs typeface="Avenir Book"/>
              </a:rPr>
              <a:t> For neither is circumcision anything, nor uncircumcision, but a new creation.</a:t>
            </a:r>
            <a:r>
              <a:rPr lang="en-US" sz="2300" baseline="30000" dirty="0">
                <a:solidFill>
                  <a:srgbClr val="FAC090"/>
                </a:solidFill>
                <a:latin typeface="Avenir Book"/>
                <a:cs typeface="Avenir Book"/>
              </a:rPr>
              <a:t>16</a:t>
            </a:r>
            <a:r>
              <a:rPr lang="en-US" sz="2300" dirty="0">
                <a:solidFill>
                  <a:srgbClr val="FAC090"/>
                </a:solidFill>
                <a:latin typeface="Avenir Book"/>
                <a:cs typeface="Avenir Book"/>
              </a:rPr>
              <a:t> And those who will walk by this rule, peace and mercy be upon them, and upon the Israel of God.</a:t>
            </a:r>
            <a:r>
              <a:rPr lang="en-US" sz="2300" baseline="30000" dirty="0">
                <a:solidFill>
                  <a:srgbClr val="FAC090"/>
                </a:solidFill>
                <a:latin typeface="Avenir Book"/>
                <a:cs typeface="Avenir Book"/>
              </a:rPr>
              <a:t>17</a:t>
            </a:r>
            <a:r>
              <a:rPr lang="en-US" sz="2300" dirty="0">
                <a:solidFill>
                  <a:srgbClr val="FAC090"/>
                </a:solidFill>
                <a:latin typeface="Avenir Book"/>
                <a:cs typeface="Avenir Book"/>
              </a:rPr>
              <a:t> From now on let no one cause trouble for me, for I bear on my body the brand-marks of Jesus.</a:t>
            </a:r>
            <a:r>
              <a:rPr lang="en-US" sz="2300" baseline="30000" dirty="0">
                <a:solidFill>
                  <a:srgbClr val="FAC090"/>
                </a:solidFill>
                <a:effectLst>
                  <a:glow rad="101600">
                    <a:schemeClr val="accent6">
                      <a:satMod val="175000"/>
                      <a:alpha val="40000"/>
                    </a:schemeClr>
                  </a:glow>
                </a:effectLst>
                <a:latin typeface="Avenir Book"/>
                <a:cs typeface="Avenir Book"/>
              </a:rPr>
              <a:t>18</a:t>
            </a:r>
            <a:r>
              <a:rPr lang="en-US" sz="2300" dirty="0">
                <a:solidFill>
                  <a:srgbClr val="FAC090"/>
                </a:solidFill>
                <a:effectLst>
                  <a:glow rad="101600">
                    <a:schemeClr val="accent6">
                      <a:satMod val="175000"/>
                      <a:alpha val="40000"/>
                    </a:schemeClr>
                  </a:glow>
                </a:effectLst>
                <a:latin typeface="Avenir Book"/>
                <a:cs typeface="Avenir Book"/>
              </a:rPr>
              <a:t> The grace of our Lord Jesus Christ be with your spirit, brethren. Amen. </a:t>
            </a:r>
          </a:p>
        </p:txBody>
      </p:sp>
    </p:spTree>
    <p:extLst>
      <p:ext uri="{BB962C8B-B14F-4D97-AF65-F5344CB8AC3E}">
        <p14:creationId xmlns:p14="http://schemas.microsoft.com/office/powerpoint/2010/main" val="137955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6:1-5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492442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1</a:t>
            </a:r>
            <a:r>
              <a:rPr lang="en-US" sz="2800" dirty="0" smtClean="0">
                <a:solidFill>
                  <a:srgbClr val="FAC090"/>
                </a:solidFill>
                <a:latin typeface="Avenir Book"/>
                <a:cs typeface="Avenir Book"/>
              </a:rPr>
              <a:t> Brethren</a:t>
            </a:r>
            <a:r>
              <a:rPr lang="en-US" sz="2800" dirty="0">
                <a:solidFill>
                  <a:srgbClr val="FAC090"/>
                </a:solidFill>
                <a:latin typeface="Avenir Book"/>
                <a:cs typeface="Avenir Book"/>
              </a:rPr>
              <a:t>, even if a man is caught in any trespass, you who are spiritual, restore such a one in a spirit of gentleness; each one looking to yourself, lest you too be tempted.</a:t>
            </a:r>
            <a:r>
              <a:rPr lang="en-US" sz="2800" baseline="30000" dirty="0">
                <a:solidFill>
                  <a:srgbClr val="FAC090"/>
                </a:solidFill>
                <a:latin typeface="Avenir Book"/>
                <a:cs typeface="Avenir Book"/>
              </a:rPr>
              <a:t>2</a:t>
            </a:r>
            <a:r>
              <a:rPr lang="en-US" sz="2800" dirty="0">
                <a:solidFill>
                  <a:srgbClr val="FAC090"/>
                </a:solidFill>
                <a:latin typeface="Avenir Book"/>
                <a:cs typeface="Avenir Book"/>
              </a:rPr>
              <a:t> Bear one another’s burdens, and thus fulfill the law of Christ.</a:t>
            </a:r>
            <a:r>
              <a:rPr lang="en-US" sz="2800" baseline="30000" dirty="0">
                <a:solidFill>
                  <a:srgbClr val="FAC090"/>
                </a:solidFill>
                <a:latin typeface="Avenir Book"/>
                <a:cs typeface="Avenir Book"/>
              </a:rPr>
              <a:t>3</a:t>
            </a:r>
            <a:r>
              <a:rPr lang="en-US" sz="2800" dirty="0">
                <a:solidFill>
                  <a:srgbClr val="FAC090"/>
                </a:solidFill>
                <a:latin typeface="Avenir Book"/>
                <a:cs typeface="Avenir Book"/>
              </a:rPr>
              <a:t> For if anyone thinks he is something when he is nothing, he deceives himself.</a:t>
            </a:r>
            <a:r>
              <a:rPr lang="en-US" sz="2800" baseline="30000" dirty="0">
                <a:solidFill>
                  <a:srgbClr val="FAC090"/>
                </a:solidFill>
                <a:latin typeface="Avenir Book"/>
                <a:cs typeface="Avenir Book"/>
              </a:rPr>
              <a:t>4</a:t>
            </a:r>
            <a:r>
              <a:rPr lang="en-US" sz="2800" dirty="0">
                <a:solidFill>
                  <a:srgbClr val="FAC090"/>
                </a:solidFill>
                <a:latin typeface="Avenir Book"/>
                <a:cs typeface="Avenir Book"/>
              </a:rPr>
              <a:t> But let each one examine his own work, and then he will have reason for boasting in regard to himself alone, and not in regard to another.</a:t>
            </a:r>
            <a:r>
              <a:rPr lang="en-US" sz="2800" baseline="30000" dirty="0">
                <a:solidFill>
                  <a:srgbClr val="FAC090"/>
                </a:solidFill>
                <a:latin typeface="Avenir Book"/>
                <a:cs typeface="Avenir Book"/>
              </a:rPr>
              <a:t>5</a:t>
            </a:r>
            <a:r>
              <a:rPr lang="en-US" sz="2800" dirty="0">
                <a:solidFill>
                  <a:srgbClr val="FAC090"/>
                </a:solidFill>
                <a:latin typeface="Avenir Book"/>
                <a:cs typeface="Avenir Book"/>
              </a:rPr>
              <a:t> For each one shall bear his own load</a:t>
            </a:r>
            <a:r>
              <a:rPr lang="en-US" sz="2800" dirty="0" smtClean="0">
                <a:solidFill>
                  <a:srgbClr val="FAC090"/>
                </a:solidFill>
                <a:latin typeface="Avenir Book"/>
                <a:cs typeface="Avenir Book"/>
              </a:rPr>
              <a:t>.</a:t>
            </a:r>
            <a:endParaRPr lang="en-US" sz="2800" dirty="0">
              <a:solidFill>
                <a:srgbClr val="FAC090"/>
              </a:solidFill>
              <a:latin typeface="Avenir Book"/>
              <a:cs typeface="Avenir Book"/>
            </a:endParaRPr>
          </a:p>
        </p:txBody>
      </p:sp>
    </p:spTree>
    <p:extLst>
      <p:ext uri="{BB962C8B-B14F-4D97-AF65-F5344CB8AC3E}">
        <p14:creationId xmlns:p14="http://schemas.microsoft.com/office/powerpoint/2010/main" val="107210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6:6-10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352298"/>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6 </a:t>
            </a:r>
            <a:r>
              <a:rPr lang="en-US" sz="2800" dirty="0">
                <a:solidFill>
                  <a:srgbClr val="FAC090"/>
                </a:solidFill>
                <a:latin typeface="Avenir Book"/>
                <a:cs typeface="Avenir Book"/>
              </a:rPr>
              <a:t>And let the one who is taught the word share all good things with him who teaches.</a:t>
            </a:r>
            <a:r>
              <a:rPr lang="en-US" sz="2800" baseline="30000" dirty="0">
                <a:solidFill>
                  <a:srgbClr val="FAC090"/>
                </a:solidFill>
                <a:latin typeface="Avenir Book"/>
                <a:cs typeface="Avenir Book"/>
              </a:rPr>
              <a:t>7</a:t>
            </a:r>
            <a:r>
              <a:rPr lang="en-US" sz="2800" dirty="0">
                <a:solidFill>
                  <a:srgbClr val="FAC090"/>
                </a:solidFill>
                <a:latin typeface="Avenir Book"/>
                <a:cs typeface="Avenir Book"/>
              </a:rPr>
              <a:t> Do not be deceived, God is not mocked; for whatever a man sows, this he will also reap.</a:t>
            </a:r>
            <a:r>
              <a:rPr lang="en-US" sz="2800" baseline="30000" dirty="0">
                <a:solidFill>
                  <a:srgbClr val="FAC090"/>
                </a:solidFill>
                <a:latin typeface="Avenir Book"/>
                <a:cs typeface="Avenir Book"/>
              </a:rPr>
              <a:t>8</a:t>
            </a:r>
            <a:r>
              <a:rPr lang="en-US" sz="2800" dirty="0">
                <a:solidFill>
                  <a:srgbClr val="FAC090"/>
                </a:solidFill>
                <a:latin typeface="Avenir Book"/>
                <a:cs typeface="Avenir Book"/>
              </a:rPr>
              <a:t> For the one who sows to his own flesh shall from the flesh reap corruption, but the one who sows to the Spirit shall from the Spirit reap eternal life.</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And let us not lose heart in doing good, for in due time we shall reap if we do not grow weary.</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So then, while we have opportunity, let us do good to all men, and especially to those who are of the household of the faith</a:t>
            </a:r>
            <a:r>
              <a:rPr lang="en-US" sz="2800" dirty="0" smtClean="0">
                <a:solidFill>
                  <a:srgbClr val="FAC090"/>
                </a:solidFill>
                <a:latin typeface="Avenir Book"/>
                <a:cs typeface="Avenir Book"/>
              </a:rPr>
              <a:t>.</a:t>
            </a:r>
            <a:endParaRPr lang="en-US" sz="2600" dirty="0">
              <a:solidFill>
                <a:srgbClr val="FAC090"/>
              </a:solidFill>
              <a:latin typeface="Avenir Book"/>
              <a:cs typeface="Avenir Book"/>
            </a:endParaRPr>
          </a:p>
        </p:txBody>
      </p:sp>
    </p:spTree>
    <p:extLst>
      <p:ext uri="{BB962C8B-B14F-4D97-AF65-F5344CB8AC3E}">
        <p14:creationId xmlns:p14="http://schemas.microsoft.com/office/powerpoint/2010/main" val="227876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6:6-10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352298"/>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6 </a:t>
            </a:r>
            <a:r>
              <a:rPr lang="en-US" sz="2800" dirty="0">
                <a:solidFill>
                  <a:srgbClr val="FAC090"/>
                </a:solidFill>
                <a:latin typeface="Avenir Book"/>
                <a:cs typeface="Avenir Book"/>
              </a:rPr>
              <a:t>And let the one who is taught the word share all good things with him who teaches.</a:t>
            </a:r>
            <a:r>
              <a:rPr lang="en-US" sz="2800" baseline="30000" dirty="0">
                <a:solidFill>
                  <a:srgbClr val="FAC090"/>
                </a:solidFill>
                <a:effectLst>
                  <a:glow rad="101600">
                    <a:schemeClr val="accent6">
                      <a:satMod val="175000"/>
                      <a:alpha val="40000"/>
                    </a:schemeClr>
                  </a:glow>
                </a:effectLst>
                <a:latin typeface="Avenir Book"/>
                <a:cs typeface="Avenir Book"/>
              </a:rPr>
              <a:t>7</a:t>
            </a:r>
            <a:r>
              <a:rPr lang="en-US" sz="2800" dirty="0">
                <a:solidFill>
                  <a:srgbClr val="FAC090"/>
                </a:solidFill>
                <a:effectLst>
                  <a:glow rad="101600">
                    <a:schemeClr val="accent6">
                      <a:satMod val="175000"/>
                      <a:alpha val="40000"/>
                    </a:schemeClr>
                  </a:glow>
                </a:effectLst>
                <a:latin typeface="Avenir Book"/>
                <a:cs typeface="Avenir Book"/>
              </a:rPr>
              <a:t> Do not be deceived, God is not mocked; for whatever a man sows, this he will also reap.</a:t>
            </a:r>
            <a:r>
              <a:rPr lang="en-US" sz="2800" baseline="30000" dirty="0">
                <a:solidFill>
                  <a:srgbClr val="FAC090"/>
                </a:solidFill>
                <a:effectLst>
                  <a:glow rad="101600">
                    <a:schemeClr val="accent6">
                      <a:satMod val="175000"/>
                      <a:alpha val="40000"/>
                    </a:schemeClr>
                  </a:glow>
                </a:effectLst>
                <a:latin typeface="Avenir Book"/>
                <a:cs typeface="Avenir Book"/>
              </a:rPr>
              <a:t>8</a:t>
            </a:r>
            <a:r>
              <a:rPr lang="en-US" sz="2800" dirty="0">
                <a:solidFill>
                  <a:srgbClr val="FAC090"/>
                </a:solidFill>
                <a:effectLst>
                  <a:glow rad="101600">
                    <a:schemeClr val="accent6">
                      <a:satMod val="175000"/>
                      <a:alpha val="40000"/>
                    </a:schemeClr>
                  </a:glow>
                </a:effectLst>
                <a:latin typeface="Avenir Book"/>
                <a:cs typeface="Avenir Book"/>
              </a:rPr>
              <a:t> For the one who sows to his own flesh shall from the flesh reap corruption, but the one who sows to the Spirit shall from the Spirit reap eternal life.</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And let us not lose heart in doing good, for in due time we shall reap if we do not grow weary.</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So then, while we have opportunity, let us do good to all men, and especially to those who are of the household of the faith</a:t>
            </a:r>
            <a:r>
              <a:rPr lang="en-US" sz="2800" dirty="0" smtClean="0">
                <a:solidFill>
                  <a:srgbClr val="FAC090"/>
                </a:solidFill>
                <a:latin typeface="Avenir Book"/>
                <a:cs typeface="Avenir Book"/>
              </a:rPr>
              <a:t>.</a:t>
            </a:r>
            <a:endParaRPr lang="en-US" sz="2600" dirty="0">
              <a:solidFill>
                <a:srgbClr val="FAC090"/>
              </a:solidFill>
              <a:latin typeface="Avenir Book"/>
              <a:cs typeface="Avenir Book"/>
            </a:endParaRPr>
          </a:p>
        </p:txBody>
      </p:sp>
    </p:spTree>
    <p:extLst>
      <p:ext uri="{BB962C8B-B14F-4D97-AF65-F5344CB8AC3E}">
        <p14:creationId xmlns:p14="http://schemas.microsoft.com/office/powerpoint/2010/main" val="10760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6:6-10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352298"/>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6 </a:t>
            </a:r>
            <a:r>
              <a:rPr lang="en-US" sz="2800" dirty="0">
                <a:solidFill>
                  <a:srgbClr val="FAC090"/>
                </a:solidFill>
                <a:latin typeface="Avenir Book"/>
                <a:cs typeface="Avenir Book"/>
              </a:rPr>
              <a:t>And let the one who is taught the word share all good things with him who teaches.</a:t>
            </a:r>
            <a:r>
              <a:rPr lang="en-US" sz="2800" baseline="30000" dirty="0">
                <a:solidFill>
                  <a:srgbClr val="FAC090"/>
                </a:solidFill>
                <a:latin typeface="Avenir Book"/>
                <a:cs typeface="Avenir Book"/>
              </a:rPr>
              <a:t>7</a:t>
            </a:r>
            <a:r>
              <a:rPr lang="en-US" sz="2800" dirty="0">
                <a:solidFill>
                  <a:srgbClr val="FAC090"/>
                </a:solidFill>
                <a:latin typeface="Avenir Book"/>
                <a:cs typeface="Avenir Book"/>
              </a:rPr>
              <a:t> Do not be deceived, God is not mocked; for whatever a man sows, this he will also reap.</a:t>
            </a:r>
            <a:r>
              <a:rPr lang="en-US" sz="2800" baseline="30000" dirty="0">
                <a:solidFill>
                  <a:srgbClr val="FAC090"/>
                </a:solidFill>
                <a:latin typeface="Avenir Book"/>
                <a:cs typeface="Avenir Book"/>
              </a:rPr>
              <a:t>8</a:t>
            </a:r>
            <a:r>
              <a:rPr lang="en-US" sz="2800" dirty="0">
                <a:solidFill>
                  <a:srgbClr val="FAC090"/>
                </a:solidFill>
                <a:latin typeface="Avenir Book"/>
                <a:cs typeface="Avenir Book"/>
              </a:rPr>
              <a:t> For the one who sows to his own flesh shall from the flesh reap corruption, but the one who sows to the Spirit shall from the Spirit reap eternal life.</a:t>
            </a:r>
            <a:r>
              <a:rPr lang="en-US" sz="2800" baseline="30000" dirty="0">
                <a:solidFill>
                  <a:srgbClr val="FAC090"/>
                </a:solidFill>
                <a:effectLst>
                  <a:glow rad="101600">
                    <a:schemeClr val="accent6">
                      <a:satMod val="175000"/>
                      <a:alpha val="40000"/>
                    </a:schemeClr>
                  </a:glow>
                </a:effectLst>
                <a:latin typeface="Avenir Book"/>
                <a:cs typeface="Avenir Book"/>
              </a:rPr>
              <a:t>9</a:t>
            </a:r>
            <a:r>
              <a:rPr lang="en-US" sz="2800" dirty="0">
                <a:solidFill>
                  <a:srgbClr val="FAC090"/>
                </a:solidFill>
                <a:effectLst>
                  <a:glow rad="101600">
                    <a:schemeClr val="accent6">
                      <a:satMod val="175000"/>
                      <a:alpha val="40000"/>
                    </a:schemeClr>
                  </a:glow>
                </a:effectLst>
                <a:latin typeface="Avenir Book"/>
                <a:cs typeface="Avenir Book"/>
              </a:rPr>
              <a:t> And let us not lose heart in doing good, for in due time we shall reap if we do not grow weary.</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So then, while we have opportunity, let us do good to all men, and especially to those who are of the household of the faith</a:t>
            </a:r>
            <a:r>
              <a:rPr lang="en-US" sz="2800" dirty="0" smtClean="0">
                <a:solidFill>
                  <a:srgbClr val="FAC090"/>
                </a:solidFill>
                <a:latin typeface="Avenir Book"/>
                <a:cs typeface="Avenir Book"/>
              </a:rPr>
              <a:t>.</a:t>
            </a:r>
            <a:endParaRPr lang="en-US" sz="2600" dirty="0">
              <a:solidFill>
                <a:srgbClr val="FAC090"/>
              </a:solidFill>
              <a:latin typeface="Avenir Book"/>
              <a:cs typeface="Avenir Book"/>
            </a:endParaRPr>
          </a:p>
        </p:txBody>
      </p:sp>
    </p:spTree>
    <p:extLst>
      <p:ext uri="{BB962C8B-B14F-4D97-AF65-F5344CB8AC3E}">
        <p14:creationId xmlns:p14="http://schemas.microsoft.com/office/powerpoint/2010/main" val="104445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6:6-10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352298"/>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6 </a:t>
            </a:r>
            <a:r>
              <a:rPr lang="en-US" sz="2800" dirty="0">
                <a:solidFill>
                  <a:srgbClr val="FAC090"/>
                </a:solidFill>
                <a:latin typeface="Avenir Book"/>
                <a:cs typeface="Avenir Book"/>
              </a:rPr>
              <a:t>And let the one who is taught the word share all good things with him who teaches.</a:t>
            </a:r>
            <a:r>
              <a:rPr lang="en-US" sz="2800" baseline="30000" dirty="0">
                <a:solidFill>
                  <a:srgbClr val="FAC090"/>
                </a:solidFill>
                <a:latin typeface="Avenir Book"/>
                <a:cs typeface="Avenir Book"/>
              </a:rPr>
              <a:t>7</a:t>
            </a:r>
            <a:r>
              <a:rPr lang="en-US" sz="2800" dirty="0">
                <a:solidFill>
                  <a:srgbClr val="FAC090"/>
                </a:solidFill>
                <a:latin typeface="Avenir Book"/>
                <a:cs typeface="Avenir Book"/>
              </a:rPr>
              <a:t> Do not be deceived, God is not mocked; for whatever a man sows, this he will also reap.</a:t>
            </a:r>
            <a:r>
              <a:rPr lang="en-US" sz="2800" baseline="30000" dirty="0">
                <a:solidFill>
                  <a:srgbClr val="FAC090"/>
                </a:solidFill>
                <a:latin typeface="Avenir Book"/>
                <a:cs typeface="Avenir Book"/>
              </a:rPr>
              <a:t>8</a:t>
            </a:r>
            <a:r>
              <a:rPr lang="en-US" sz="2800" dirty="0">
                <a:solidFill>
                  <a:srgbClr val="FAC090"/>
                </a:solidFill>
                <a:latin typeface="Avenir Book"/>
                <a:cs typeface="Avenir Book"/>
              </a:rPr>
              <a:t> For the one who sows to his own flesh shall from the flesh reap corruption, but the one who sows to the Spirit shall from the Spirit reap eternal life.</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And let us not lose heart in doing good, for in due time we shall reap if we do not grow weary.</a:t>
            </a:r>
            <a:r>
              <a:rPr lang="en-US" sz="2800" baseline="30000" dirty="0">
                <a:solidFill>
                  <a:srgbClr val="FAC090"/>
                </a:solidFill>
                <a:effectLst>
                  <a:glow rad="101600">
                    <a:schemeClr val="accent6">
                      <a:satMod val="175000"/>
                      <a:alpha val="40000"/>
                    </a:schemeClr>
                  </a:glow>
                </a:effectLst>
                <a:latin typeface="Avenir Book"/>
                <a:cs typeface="Avenir Book"/>
              </a:rPr>
              <a:t>10</a:t>
            </a:r>
            <a:r>
              <a:rPr lang="en-US" sz="2800" dirty="0">
                <a:solidFill>
                  <a:srgbClr val="FAC090"/>
                </a:solidFill>
                <a:effectLst>
                  <a:glow rad="101600">
                    <a:schemeClr val="accent6">
                      <a:satMod val="175000"/>
                      <a:alpha val="40000"/>
                    </a:schemeClr>
                  </a:glow>
                </a:effectLst>
                <a:latin typeface="Avenir Book"/>
                <a:cs typeface="Avenir Book"/>
              </a:rPr>
              <a:t> So then, while we have opportunity, let us do good to all men, and especially to those who are of the household of the faith</a:t>
            </a:r>
            <a:r>
              <a:rPr lang="en-US" sz="2800" dirty="0" smtClean="0">
                <a:solidFill>
                  <a:srgbClr val="FAC090"/>
                </a:solidFill>
                <a:effectLst>
                  <a:glow rad="101600">
                    <a:schemeClr val="accent6">
                      <a:satMod val="175000"/>
                      <a:alpha val="40000"/>
                    </a:schemeClr>
                  </a:glow>
                </a:effectLst>
                <a:latin typeface="Avenir Book"/>
                <a:cs typeface="Avenir Book"/>
              </a:rPr>
              <a:t>.</a:t>
            </a:r>
            <a:endParaRPr lang="en-US" sz="2600" dirty="0">
              <a:solidFill>
                <a:srgbClr val="FAC090"/>
              </a:solidFill>
              <a:effectLst>
                <a:glow rad="101600">
                  <a:schemeClr val="accent6">
                    <a:satMod val="175000"/>
                    <a:alpha val="40000"/>
                  </a:schemeClr>
                </a:glow>
              </a:effectLst>
              <a:latin typeface="Avenir Book"/>
              <a:cs typeface="Avenir Book"/>
            </a:endParaRPr>
          </a:p>
        </p:txBody>
      </p:sp>
    </p:spTree>
    <p:extLst>
      <p:ext uri="{BB962C8B-B14F-4D97-AF65-F5344CB8AC3E}">
        <p14:creationId xmlns:p14="http://schemas.microsoft.com/office/powerpoint/2010/main" val="409587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6:11-18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284258"/>
            <a:ext cx="8720665" cy="54938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300" baseline="30000" dirty="0" smtClean="0">
                <a:solidFill>
                  <a:srgbClr val="FAC090"/>
                </a:solidFill>
                <a:latin typeface="Avenir Book"/>
                <a:cs typeface="Avenir Book"/>
              </a:rPr>
              <a:t>11</a:t>
            </a:r>
            <a:r>
              <a:rPr lang="en-US" sz="2300" dirty="0" smtClean="0">
                <a:solidFill>
                  <a:srgbClr val="FAC090"/>
                </a:solidFill>
                <a:latin typeface="Avenir Book"/>
                <a:cs typeface="Avenir Book"/>
              </a:rPr>
              <a:t> </a:t>
            </a:r>
            <a:r>
              <a:rPr lang="en-US" sz="2300" dirty="0">
                <a:solidFill>
                  <a:srgbClr val="FAC090"/>
                </a:solidFill>
                <a:latin typeface="Avenir Book"/>
                <a:cs typeface="Avenir Book"/>
              </a:rPr>
              <a:t>See with what large letters I am writing to you with my own hand.</a:t>
            </a:r>
            <a:r>
              <a:rPr lang="en-US" sz="2300" baseline="30000" dirty="0">
                <a:solidFill>
                  <a:srgbClr val="FAC090"/>
                </a:solidFill>
                <a:latin typeface="Avenir Book"/>
                <a:cs typeface="Avenir Book"/>
              </a:rPr>
              <a:t>12</a:t>
            </a:r>
            <a:r>
              <a:rPr lang="en-US" sz="2300" dirty="0">
                <a:solidFill>
                  <a:srgbClr val="FAC090"/>
                </a:solidFill>
                <a:latin typeface="Avenir Book"/>
                <a:cs typeface="Avenir Book"/>
              </a:rPr>
              <a:t> Those who desire to make a good showing in the flesh try to compel you to be circumcised, simply that they may not be persecuted for the cross of Christ.</a:t>
            </a:r>
            <a:r>
              <a:rPr lang="en-US" sz="2300" baseline="30000" dirty="0">
                <a:solidFill>
                  <a:srgbClr val="FAC090"/>
                </a:solidFill>
                <a:latin typeface="Avenir Book"/>
                <a:cs typeface="Avenir Book"/>
              </a:rPr>
              <a:t>13</a:t>
            </a:r>
            <a:r>
              <a:rPr lang="en-US" sz="2300" dirty="0">
                <a:solidFill>
                  <a:srgbClr val="FAC090"/>
                </a:solidFill>
                <a:latin typeface="Avenir Book"/>
                <a:cs typeface="Avenir Book"/>
              </a:rPr>
              <a:t> For those who are circumcised do not even keep the Law themselves, but they desire to have you circumcised, that they may boast in your flesh.</a:t>
            </a:r>
            <a:r>
              <a:rPr lang="en-US" sz="2300" baseline="30000" dirty="0">
                <a:solidFill>
                  <a:srgbClr val="FAC090"/>
                </a:solidFill>
                <a:latin typeface="Avenir Book"/>
                <a:cs typeface="Avenir Book"/>
              </a:rPr>
              <a:t>14</a:t>
            </a:r>
            <a:r>
              <a:rPr lang="en-US" sz="2300" dirty="0">
                <a:solidFill>
                  <a:srgbClr val="FAC090"/>
                </a:solidFill>
                <a:latin typeface="Avenir Book"/>
                <a:cs typeface="Avenir Book"/>
              </a:rPr>
              <a:t> But may it never be that I should boast, except in the cross of our Lord Jesus Christ, through which the world has been crucified to me, and I to the world.</a:t>
            </a:r>
            <a:r>
              <a:rPr lang="en-US" sz="2300" baseline="30000" dirty="0">
                <a:solidFill>
                  <a:srgbClr val="FAC090"/>
                </a:solidFill>
                <a:latin typeface="Avenir Book"/>
                <a:cs typeface="Avenir Book"/>
              </a:rPr>
              <a:t>15</a:t>
            </a:r>
            <a:r>
              <a:rPr lang="en-US" sz="2300" dirty="0">
                <a:solidFill>
                  <a:srgbClr val="FAC090"/>
                </a:solidFill>
                <a:latin typeface="Avenir Book"/>
                <a:cs typeface="Avenir Book"/>
              </a:rPr>
              <a:t> For neither is circumcision anything, nor uncircumcision, but a new creation.</a:t>
            </a:r>
            <a:r>
              <a:rPr lang="en-US" sz="2300" baseline="30000" dirty="0">
                <a:solidFill>
                  <a:srgbClr val="FAC090"/>
                </a:solidFill>
                <a:latin typeface="Avenir Book"/>
                <a:cs typeface="Avenir Book"/>
              </a:rPr>
              <a:t>16</a:t>
            </a:r>
            <a:r>
              <a:rPr lang="en-US" sz="2300" dirty="0">
                <a:solidFill>
                  <a:srgbClr val="FAC090"/>
                </a:solidFill>
                <a:latin typeface="Avenir Book"/>
                <a:cs typeface="Avenir Book"/>
              </a:rPr>
              <a:t> And those who will walk by this rule, peace and mercy be upon them, and upon the Israel of God.</a:t>
            </a:r>
            <a:r>
              <a:rPr lang="en-US" sz="2300" baseline="30000" dirty="0">
                <a:solidFill>
                  <a:srgbClr val="FAC090"/>
                </a:solidFill>
                <a:latin typeface="Avenir Book"/>
                <a:cs typeface="Avenir Book"/>
              </a:rPr>
              <a:t>17</a:t>
            </a:r>
            <a:r>
              <a:rPr lang="en-US" sz="2300" dirty="0">
                <a:solidFill>
                  <a:srgbClr val="FAC090"/>
                </a:solidFill>
                <a:latin typeface="Avenir Book"/>
                <a:cs typeface="Avenir Book"/>
              </a:rPr>
              <a:t> From now on let no one cause trouble for me, for I bear on my body the brand-marks of Jesus.</a:t>
            </a:r>
            <a:r>
              <a:rPr lang="en-US" sz="2300" baseline="30000" dirty="0">
                <a:solidFill>
                  <a:srgbClr val="FAC090"/>
                </a:solidFill>
                <a:latin typeface="Avenir Book"/>
                <a:cs typeface="Avenir Book"/>
              </a:rPr>
              <a:t>18</a:t>
            </a:r>
            <a:r>
              <a:rPr lang="en-US" sz="2300" dirty="0">
                <a:solidFill>
                  <a:srgbClr val="FAC090"/>
                </a:solidFill>
                <a:latin typeface="Avenir Book"/>
                <a:cs typeface="Avenir Book"/>
              </a:rPr>
              <a:t> The grace of our Lord Jesus Christ be with your spirit, brethren. Amen. </a:t>
            </a:r>
          </a:p>
        </p:txBody>
      </p:sp>
    </p:spTree>
    <p:extLst>
      <p:ext uri="{BB962C8B-B14F-4D97-AF65-F5344CB8AC3E}">
        <p14:creationId xmlns:p14="http://schemas.microsoft.com/office/powerpoint/2010/main" val="206882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6:11-18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284258"/>
            <a:ext cx="8720665" cy="54938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300" baseline="30000" dirty="0" smtClean="0">
                <a:solidFill>
                  <a:srgbClr val="FAC090"/>
                </a:solidFill>
                <a:effectLst>
                  <a:glow rad="101600">
                    <a:schemeClr val="accent6">
                      <a:satMod val="175000"/>
                      <a:alpha val="40000"/>
                    </a:schemeClr>
                  </a:glow>
                </a:effectLst>
                <a:latin typeface="Avenir Book"/>
                <a:cs typeface="Avenir Book"/>
              </a:rPr>
              <a:t>11</a:t>
            </a:r>
            <a:r>
              <a:rPr lang="en-US" sz="2300" dirty="0" smtClean="0">
                <a:solidFill>
                  <a:srgbClr val="FAC090"/>
                </a:solidFill>
                <a:effectLst>
                  <a:glow rad="101600">
                    <a:schemeClr val="accent6">
                      <a:satMod val="175000"/>
                      <a:alpha val="40000"/>
                    </a:schemeClr>
                  </a:glow>
                </a:effectLst>
                <a:latin typeface="Avenir Book"/>
                <a:cs typeface="Avenir Book"/>
              </a:rPr>
              <a:t> </a:t>
            </a:r>
            <a:r>
              <a:rPr lang="en-US" sz="2300" dirty="0">
                <a:solidFill>
                  <a:srgbClr val="FAC090"/>
                </a:solidFill>
                <a:effectLst>
                  <a:glow rad="101600">
                    <a:schemeClr val="accent6">
                      <a:satMod val="175000"/>
                      <a:alpha val="40000"/>
                    </a:schemeClr>
                  </a:glow>
                </a:effectLst>
                <a:latin typeface="Avenir Book"/>
                <a:cs typeface="Avenir Book"/>
              </a:rPr>
              <a:t>See with what large letters I am writing to you with my own hand.</a:t>
            </a:r>
            <a:r>
              <a:rPr lang="en-US" sz="2300" baseline="30000" dirty="0">
                <a:solidFill>
                  <a:srgbClr val="FAC090"/>
                </a:solidFill>
                <a:latin typeface="Avenir Book"/>
                <a:cs typeface="Avenir Book"/>
              </a:rPr>
              <a:t>12</a:t>
            </a:r>
            <a:r>
              <a:rPr lang="en-US" sz="2300" dirty="0">
                <a:solidFill>
                  <a:srgbClr val="FAC090"/>
                </a:solidFill>
                <a:latin typeface="Avenir Book"/>
                <a:cs typeface="Avenir Book"/>
              </a:rPr>
              <a:t> Those who desire to make a good showing in the flesh try to compel you to be circumcised, simply that they may not be persecuted for the cross of Christ.</a:t>
            </a:r>
            <a:r>
              <a:rPr lang="en-US" sz="2300" baseline="30000" dirty="0">
                <a:solidFill>
                  <a:srgbClr val="FAC090"/>
                </a:solidFill>
                <a:latin typeface="Avenir Book"/>
                <a:cs typeface="Avenir Book"/>
              </a:rPr>
              <a:t>13</a:t>
            </a:r>
            <a:r>
              <a:rPr lang="en-US" sz="2300" dirty="0">
                <a:solidFill>
                  <a:srgbClr val="FAC090"/>
                </a:solidFill>
                <a:latin typeface="Avenir Book"/>
                <a:cs typeface="Avenir Book"/>
              </a:rPr>
              <a:t> For those who are circumcised do not even keep the Law themselves, but they desire to have you circumcised, that they may boast in your flesh.</a:t>
            </a:r>
            <a:r>
              <a:rPr lang="en-US" sz="2300" baseline="30000" dirty="0">
                <a:solidFill>
                  <a:srgbClr val="FAC090"/>
                </a:solidFill>
                <a:latin typeface="Avenir Book"/>
                <a:cs typeface="Avenir Book"/>
              </a:rPr>
              <a:t>14</a:t>
            </a:r>
            <a:r>
              <a:rPr lang="en-US" sz="2300" dirty="0">
                <a:solidFill>
                  <a:srgbClr val="FAC090"/>
                </a:solidFill>
                <a:latin typeface="Avenir Book"/>
                <a:cs typeface="Avenir Book"/>
              </a:rPr>
              <a:t> But may it never be that I should boast, except in the cross of our Lord Jesus Christ, through which the world has been crucified to me, and I to the world.</a:t>
            </a:r>
            <a:r>
              <a:rPr lang="en-US" sz="2300" baseline="30000" dirty="0">
                <a:solidFill>
                  <a:srgbClr val="FAC090"/>
                </a:solidFill>
                <a:latin typeface="Avenir Book"/>
                <a:cs typeface="Avenir Book"/>
              </a:rPr>
              <a:t>15</a:t>
            </a:r>
            <a:r>
              <a:rPr lang="en-US" sz="2300" dirty="0">
                <a:solidFill>
                  <a:srgbClr val="FAC090"/>
                </a:solidFill>
                <a:latin typeface="Avenir Book"/>
                <a:cs typeface="Avenir Book"/>
              </a:rPr>
              <a:t> For neither is circumcision anything, nor uncircumcision, but a new creation.</a:t>
            </a:r>
            <a:r>
              <a:rPr lang="en-US" sz="2300" baseline="30000" dirty="0">
                <a:solidFill>
                  <a:srgbClr val="FAC090"/>
                </a:solidFill>
                <a:latin typeface="Avenir Book"/>
                <a:cs typeface="Avenir Book"/>
              </a:rPr>
              <a:t>16</a:t>
            </a:r>
            <a:r>
              <a:rPr lang="en-US" sz="2300" dirty="0">
                <a:solidFill>
                  <a:srgbClr val="FAC090"/>
                </a:solidFill>
                <a:latin typeface="Avenir Book"/>
                <a:cs typeface="Avenir Book"/>
              </a:rPr>
              <a:t> And those who will walk by this rule, peace and mercy be upon them, and upon the Israel of God.</a:t>
            </a:r>
            <a:r>
              <a:rPr lang="en-US" sz="2300" baseline="30000" dirty="0">
                <a:solidFill>
                  <a:srgbClr val="FAC090"/>
                </a:solidFill>
                <a:latin typeface="Avenir Book"/>
                <a:cs typeface="Avenir Book"/>
              </a:rPr>
              <a:t>17</a:t>
            </a:r>
            <a:r>
              <a:rPr lang="en-US" sz="2300" dirty="0">
                <a:solidFill>
                  <a:srgbClr val="FAC090"/>
                </a:solidFill>
                <a:latin typeface="Avenir Book"/>
                <a:cs typeface="Avenir Book"/>
              </a:rPr>
              <a:t> From now on let no one cause trouble for me, for I bear on my body the brand-marks of Jesus.</a:t>
            </a:r>
            <a:r>
              <a:rPr lang="en-US" sz="2300" baseline="30000" dirty="0">
                <a:solidFill>
                  <a:srgbClr val="FAC090"/>
                </a:solidFill>
                <a:latin typeface="Avenir Book"/>
                <a:cs typeface="Avenir Book"/>
              </a:rPr>
              <a:t>18</a:t>
            </a:r>
            <a:r>
              <a:rPr lang="en-US" sz="2300" dirty="0">
                <a:solidFill>
                  <a:srgbClr val="FAC090"/>
                </a:solidFill>
                <a:latin typeface="Avenir Book"/>
                <a:cs typeface="Avenir Book"/>
              </a:rPr>
              <a:t> The grace of our Lord Jesus Christ be with your spirit, brethren. Amen. </a:t>
            </a:r>
          </a:p>
        </p:txBody>
      </p:sp>
    </p:spTree>
    <p:extLst>
      <p:ext uri="{BB962C8B-B14F-4D97-AF65-F5344CB8AC3E}">
        <p14:creationId xmlns:p14="http://schemas.microsoft.com/office/powerpoint/2010/main" val="184336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6:11-18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284258"/>
            <a:ext cx="8720665" cy="54938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300" baseline="30000" dirty="0" smtClean="0">
                <a:solidFill>
                  <a:srgbClr val="FAC090"/>
                </a:solidFill>
                <a:latin typeface="Avenir Book"/>
                <a:cs typeface="Avenir Book"/>
              </a:rPr>
              <a:t>11</a:t>
            </a:r>
            <a:r>
              <a:rPr lang="en-US" sz="2300" dirty="0" smtClean="0">
                <a:solidFill>
                  <a:srgbClr val="FAC090"/>
                </a:solidFill>
                <a:latin typeface="Avenir Book"/>
                <a:cs typeface="Avenir Book"/>
              </a:rPr>
              <a:t> </a:t>
            </a:r>
            <a:r>
              <a:rPr lang="en-US" sz="2300" dirty="0">
                <a:solidFill>
                  <a:srgbClr val="FAC090"/>
                </a:solidFill>
                <a:latin typeface="Avenir Book"/>
                <a:cs typeface="Avenir Book"/>
              </a:rPr>
              <a:t>See with what large letters I am writing to you with my own hand.</a:t>
            </a:r>
            <a:r>
              <a:rPr lang="en-US" sz="2300" baseline="30000" dirty="0">
                <a:solidFill>
                  <a:srgbClr val="FAC090"/>
                </a:solidFill>
                <a:effectLst>
                  <a:glow rad="101600">
                    <a:schemeClr val="accent6">
                      <a:satMod val="175000"/>
                      <a:alpha val="40000"/>
                    </a:schemeClr>
                  </a:glow>
                </a:effectLst>
                <a:latin typeface="Avenir Book"/>
                <a:cs typeface="Avenir Book"/>
              </a:rPr>
              <a:t>12</a:t>
            </a:r>
            <a:r>
              <a:rPr lang="en-US" sz="2300" dirty="0">
                <a:solidFill>
                  <a:srgbClr val="FAC090"/>
                </a:solidFill>
                <a:effectLst>
                  <a:glow rad="101600">
                    <a:schemeClr val="accent6">
                      <a:satMod val="175000"/>
                      <a:alpha val="40000"/>
                    </a:schemeClr>
                  </a:glow>
                </a:effectLst>
                <a:latin typeface="Avenir Book"/>
                <a:cs typeface="Avenir Book"/>
              </a:rPr>
              <a:t> Those who desire to make a good showing in the flesh try to compel you to be circumcised, simply that they may not be persecuted for the cross of Christ.</a:t>
            </a:r>
            <a:r>
              <a:rPr lang="en-US" sz="2300" baseline="30000" dirty="0">
                <a:solidFill>
                  <a:srgbClr val="FAC090"/>
                </a:solidFill>
                <a:effectLst>
                  <a:glow rad="101600">
                    <a:schemeClr val="accent6">
                      <a:satMod val="175000"/>
                      <a:alpha val="40000"/>
                    </a:schemeClr>
                  </a:glow>
                </a:effectLst>
                <a:latin typeface="Avenir Book"/>
                <a:cs typeface="Avenir Book"/>
              </a:rPr>
              <a:t>13</a:t>
            </a:r>
            <a:r>
              <a:rPr lang="en-US" sz="2300" dirty="0">
                <a:solidFill>
                  <a:srgbClr val="FAC090"/>
                </a:solidFill>
                <a:effectLst>
                  <a:glow rad="101600">
                    <a:schemeClr val="accent6">
                      <a:satMod val="175000"/>
                      <a:alpha val="40000"/>
                    </a:schemeClr>
                  </a:glow>
                </a:effectLst>
                <a:latin typeface="Avenir Book"/>
                <a:cs typeface="Avenir Book"/>
              </a:rPr>
              <a:t> For those who are circumcised do not even keep the Law themselves, but they desire to have you circumcised, that they may boast in your flesh.</a:t>
            </a:r>
            <a:r>
              <a:rPr lang="en-US" sz="2300" baseline="30000" dirty="0">
                <a:solidFill>
                  <a:srgbClr val="FAC090"/>
                </a:solidFill>
                <a:latin typeface="Avenir Book"/>
                <a:cs typeface="Avenir Book"/>
              </a:rPr>
              <a:t>14</a:t>
            </a:r>
            <a:r>
              <a:rPr lang="en-US" sz="2300" dirty="0">
                <a:solidFill>
                  <a:srgbClr val="FAC090"/>
                </a:solidFill>
                <a:latin typeface="Avenir Book"/>
                <a:cs typeface="Avenir Book"/>
              </a:rPr>
              <a:t> But may it never be that I should boast, except in the cross of our Lord Jesus Christ, through which the world has been crucified to me, and I to the world.</a:t>
            </a:r>
            <a:r>
              <a:rPr lang="en-US" sz="2300" baseline="30000" dirty="0">
                <a:solidFill>
                  <a:srgbClr val="FAC090"/>
                </a:solidFill>
                <a:latin typeface="Avenir Book"/>
                <a:cs typeface="Avenir Book"/>
              </a:rPr>
              <a:t>15</a:t>
            </a:r>
            <a:r>
              <a:rPr lang="en-US" sz="2300" dirty="0">
                <a:solidFill>
                  <a:srgbClr val="FAC090"/>
                </a:solidFill>
                <a:latin typeface="Avenir Book"/>
                <a:cs typeface="Avenir Book"/>
              </a:rPr>
              <a:t> For neither is circumcision anything, nor uncircumcision, but a new creation.</a:t>
            </a:r>
            <a:r>
              <a:rPr lang="en-US" sz="2300" baseline="30000" dirty="0">
                <a:solidFill>
                  <a:srgbClr val="FAC090"/>
                </a:solidFill>
                <a:latin typeface="Avenir Book"/>
                <a:cs typeface="Avenir Book"/>
              </a:rPr>
              <a:t>16</a:t>
            </a:r>
            <a:r>
              <a:rPr lang="en-US" sz="2300" dirty="0">
                <a:solidFill>
                  <a:srgbClr val="FAC090"/>
                </a:solidFill>
                <a:latin typeface="Avenir Book"/>
                <a:cs typeface="Avenir Book"/>
              </a:rPr>
              <a:t> And those who will walk by this rule, peace and mercy be upon them, and upon the Israel of God.</a:t>
            </a:r>
            <a:r>
              <a:rPr lang="en-US" sz="2300" baseline="30000" dirty="0">
                <a:solidFill>
                  <a:srgbClr val="FAC090"/>
                </a:solidFill>
                <a:latin typeface="Avenir Book"/>
                <a:cs typeface="Avenir Book"/>
              </a:rPr>
              <a:t>17</a:t>
            </a:r>
            <a:r>
              <a:rPr lang="en-US" sz="2300" dirty="0">
                <a:solidFill>
                  <a:srgbClr val="FAC090"/>
                </a:solidFill>
                <a:latin typeface="Avenir Book"/>
                <a:cs typeface="Avenir Book"/>
              </a:rPr>
              <a:t> From now on let no one cause trouble for me, for I bear on my body the brand-marks of Jesus.</a:t>
            </a:r>
            <a:r>
              <a:rPr lang="en-US" sz="2300" baseline="30000" dirty="0">
                <a:solidFill>
                  <a:srgbClr val="FAC090"/>
                </a:solidFill>
                <a:latin typeface="Avenir Book"/>
                <a:cs typeface="Avenir Book"/>
              </a:rPr>
              <a:t>18</a:t>
            </a:r>
            <a:r>
              <a:rPr lang="en-US" sz="2300" dirty="0">
                <a:solidFill>
                  <a:srgbClr val="FAC090"/>
                </a:solidFill>
                <a:latin typeface="Avenir Book"/>
                <a:cs typeface="Avenir Book"/>
              </a:rPr>
              <a:t> The grace of our Lord Jesus Christ be with your spirit, brethren. Amen. </a:t>
            </a:r>
          </a:p>
        </p:txBody>
      </p:sp>
    </p:spTree>
    <p:extLst>
      <p:ext uri="{BB962C8B-B14F-4D97-AF65-F5344CB8AC3E}">
        <p14:creationId xmlns:p14="http://schemas.microsoft.com/office/powerpoint/2010/main" val="366422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4687</TotalTime>
  <Words>2716</Words>
  <Application>Microsoft Macintosh PowerPoint</Application>
  <PresentationFormat>On-screen Show (4:3)</PresentationFormat>
  <Paragraphs>41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Harrington</dc:creator>
  <cp:lastModifiedBy>Rick Harrington</cp:lastModifiedBy>
  <cp:revision>247</cp:revision>
  <dcterms:created xsi:type="dcterms:W3CDTF">2015-04-28T09:11:35Z</dcterms:created>
  <dcterms:modified xsi:type="dcterms:W3CDTF">2015-11-18T21:40:17Z</dcterms:modified>
</cp:coreProperties>
</file>