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494" r:id="rId3"/>
    <p:sldId id="495" r:id="rId4"/>
    <p:sldId id="496" r:id="rId5"/>
    <p:sldId id="497" r:id="rId6"/>
    <p:sldId id="498" r:id="rId7"/>
    <p:sldId id="508" r:id="rId8"/>
    <p:sldId id="509" r:id="rId9"/>
    <p:sldId id="500" r:id="rId10"/>
    <p:sldId id="501" r:id="rId11"/>
    <p:sldId id="502" r:id="rId12"/>
    <p:sldId id="499" r:id="rId13"/>
    <p:sldId id="503" r:id="rId14"/>
    <p:sldId id="504" r:id="rId15"/>
    <p:sldId id="505" r:id="rId16"/>
    <p:sldId id="506" r:id="rId17"/>
    <p:sldId id="507" r:id="rId18"/>
    <p:sldId id="510" r:id="rId19"/>
    <p:sldId id="511" r:id="rId20"/>
    <p:sldId id="512" r:id="rId21"/>
    <p:sldId id="513" r:id="rId22"/>
    <p:sldId id="514" r:id="rId23"/>
    <p:sldId id="515" r:id="rId24"/>
    <p:sldId id="516" r:id="rId25"/>
    <p:sldId id="517" r:id="rId26"/>
    <p:sldId id="51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090"/>
    <a:srgbClr val="BA8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2" d="100"/>
          <a:sy n="112" d="100"/>
        </p:scale>
        <p:origin x="-2080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D1E39-2BE4-474D-98ED-B08095429CC1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1396B-8BC0-8149-BF7A-99B7903E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84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AE44-4CFF-1446-B950-80EE38EB88A1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56FF-8515-E04D-B87E-10EA1392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32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AE44-4CFF-1446-B950-80EE38EB88A1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56FF-8515-E04D-B87E-10EA1392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AE44-4CFF-1446-B950-80EE38EB88A1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56FF-8515-E04D-B87E-10EA1392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5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AE44-4CFF-1446-B950-80EE38EB88A1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56FF-8515-E04D-B87E-10EA1392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AE44-4CFF-1446-B950-80EE38EB88A1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56FF-8515-E04D-B87E-10EA1392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6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AE44-4CFF-1446-B950-80EE38EB88A1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56FF-8515-E04D-B87E-10EA1392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7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AE44-4CFF-1446-B950-80EE38EB88A1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56FF-8515-E04D-B87E-10EA1392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8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AE44-4CFF-1446-B950-80EE38EB88A1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56FF-8515-E04D-B87E-10EA1392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9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AE44-4CFF-1446-B950-80EE38EB88A1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56FF-8515-E04D-B87E-10EA1392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AE44-4CFF-1446-B950-80EE38EB88A1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56FF-8515-E04D-B87E-10EA1392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4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AE44-4CFF-1446-B950-80EE38EB88A1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56FF-8515-E04D-B87E-10EA1392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AAE44-4CFF-1446-B950-80EE38EB88A1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056FF-8515-E04D-B87E-10EA1392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6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1698" y="3934180"/>
            <a:ext cx="5200605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  <a:t>Chapter 6:1-10</a:t>
            </a:r>
          </a:p>
        </p:txBody>
      </p:sp>
    </p:spTree>
    <p:extLst>
      <p:ext uri="{BB962C8B-B14F-4D97-AF65-F5344CB8AC3E}">
        <p14:creationId xmlns:p14="http://schemas.microsoft.com/office/powerpoint/2010/main" val="1634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6:1-5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49244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1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 Brethren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, even if a man is caught in any trespass, you who are spiritual, restore such a one in a spirit of gentleness; each one looking to yourself, lest you too be tempted.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2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Bear one another’s burdens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, and thus fulfill the law of Christ.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3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if anyone thinks he is something when he is nothing, he deceives himself.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4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But let each one examine his own work, and then he will have reason for boasting in regard to himself alone, and not in regard to another.</a:t>
            </a:r>
            <a:r>
              <a:rPr lang="en-US" sz="2800" baseline="30000" dirty="0">
                <a:solidFill>
                  <a:srgbClr val="FAC090"/>
                </a:solidFill>
                <a:effectLst/>
                <a:latin typeface="Avenir Book"/>
                <a:cs typeface="Avenir Book"/>
              </a:rPr>
              <a:t>5</a:t>
            </a:r>
            <a:r>
              <a:rPr lang="en-US" sz="2800" dirty="0">
                <a:solidFill>
                  <a:srgbClr val="FAC090"/>
                </a:solidFill>
                <a:effectLst/>
                <a:latin typeface="Avenir Book"/>
                <a:cs typeface="Avenir Book"/>
              </a:rPr>
              <a:t> For each one shall bear his own load</a:t>
            </a:r>
            <a:r>
              <a:rPr lang="en-US" sz="2800" dirty="0" smtClean="0">
                <a:solidFill>
                  <a:srgbClr val="FAC090"/>
                </a:solidFill>
                <a:effectLst/>
                <a:latin typeface="Avenir Book"/>
                <a:cs typeface="Avenir Book"/>
              </a:rPr>
              <a:t>.</a:t>
            </a:r>
            <a:endParaRPr lang="en-US" sz="2800" dirty="0">
              <a:solidFill>
                <a:srgbClr val="FAC090"/>
              </a:solidFill>
              <a:effectLst/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5963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6:1-5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49244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1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 Brethren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, even if a man is caught in any trespass, you who are spiritual, restore such a one in a spirit of gentleness; each one looking to yourself, lest you too be tempted.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2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Bear one another’s burdens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, and thus fulfill the law of Christ.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3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if anyone thinks he is something when he is nothing, he deceives himself.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4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But let each one examine his own work, and then he will have reason for boasting in regard to himself alone, and not in regard to another.</a:t>
            </a:r>
            <a:r>
              <a:rPr lang="en-US" sz="2800" baseline="30000" dirty="0">
                <a:solidFill>
                  <a:srgbClr val="FAC090"/>
                </a:solidFill>
                <a:effectLst/>
                <a:latin typeface="Avenir Book"/>
                <a:cs typeface="Avenir Book"/>
              </a:rPr>
              <a:t>5</a:t>
            </a:r>
            <a:r>
              <a:rPr lang="en-US" sz="2800" dirty="0">
                <a:solidFill>
                  <a:srgbClr val="FAC090"/>
                </a:solidFill>
                <a:effectLst/>
                <a:latin typeface="Avenir Book"/>
                <a:cs typeface="Avenir Book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For each one shall bear his own load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.</a:t>
            </a:r>
            <a:endParaRPr lang="en-US" sz="2800" b="1" dirty="0"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86413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6:1-5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49244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1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 Brethren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, even if a man is caught in any trespass, you who are spiritual, restore such a one in a spirit of gentleness; each one looking to yourself, lest you too be tempted.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2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Bear one another’s burdens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, and thus fulfill the law of Christ.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3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if anyone thinks he is something when he is nothing, he deceives himself.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4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But let each one examine his own work, and then he will have reason for boasting in regard to himself alone, and not in regard to another.</a:t>
            </a:r>
            <a:r>
              <a:rPr lang="en-US" sz="2800" baseline="30000" dirty="0">
                <a:solidFill>
                  <a:srgbClr val="FAC090"/>
                </a:solidFill>
                <a:effectLst/>
                <a:latin typeface="Avenir Book"/>
                <a:cs typeface="Avenir Book"/>
              </a:rPr>
              <a:t>5</a:t>
            </a:r>
            <a:r>
              <a:rPr lang="en-US" sz="2800" dirty="0">
                <a:solidFill>
                  <a:srgbClr val="FAC090"/>
                </a:solidFill>
                <a:effectLst/>
                <a:latin typeface="Avenir Book"/>
                <a:cs typeface="Avenir Book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For each one shall bear his own load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.</a:t>
            </a:r>
            <a:endParaRPr lang="en-US" sz="2800" b="1" dirty="0"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Avenir Book"/>
              <a:cs typeface="Avenir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059" y="3496332"/>
            <a:ext cx="8438444" cy="2062103"/>
          </a:xfrm>
          <a:prstGeom prst="rect">
            <a:avLst/>
          </a:prstGeom>
          <a:solidFill>
            <a:schemeClr val="tx1"/>
          </a:solidFill>
          <a:ln w="38100">
            <a:solidFill>
              <a:srgbClr val="FAC090"/>
            </a:solidFill>
          </a:ln>
          <a:effectLst>
            <a:outerShdw blurRad="50800" dist="38100" dir="5400000" sx="101000" sy="101000" algn="t" rotWithShape="0">
              <a:schemeClr val="tx1">
                <a:lumMod val="85000"/>
                <a:lumOff val="15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274320" tIns="228600" rIns="274320" bIns="228600" rtlCol="0">
            <a:spAutoFit/>
            <a:sp3d/>
          </a:bodyPr>
          <a:lstStyle/>
          <a:p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“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For it seemed good to the Holy Spirit and to us to lay upon you </a:t>
            </a: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no greater burden 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than these 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essentials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: </a:t>
            </a:r>
          </a:p>
          <a:p>
            <a:pPr algn="r"/>
            <a:r>
              <a:rPr lang="en-US" sz="2000" dirty="0" smtClean="0">
                <a:solidFill>
                  <a:srgbClr val="FAC090"/>
                </a:solidFill>
                <a:latin typeface="Avenir Book"/>
                <a:cs typeface="Avenir Book"/>
              </a:rPr>
              <a:t>Acts 15:28</a:t>
            </a:r>
            <a:endParaRPr lang="en-US" sz="20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794555" y="3405051"/>
            <a:ext cx="1530851" cy="711451"/>
          </a:xfrm>
          <a:prstGeom prst="straightConnector1">
            <a:avLst/>
          </a:prstGeom>
          <a:ln w="5715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4059" y="3405051"/>
            <a:ext cx="8438444" cy="2492990"/>
          </a:xfrm>
          <a:prstGeom prst="rect">
            <a:avLst/>
          </a:prstGeom>
          <a:solidFill>
            <a:schemeClr val="tx1"/>
          </a:solidFill>
          <a:ln w="38100">
            <a:solidFill>
              <a:srgbClr val="FAC090"/>
            </a:solidFill>
          </a:ln>
          <a:effectLst>
            <a:outerShdw blurRad="50800" dist="38100" dir="5400000" sx="101000" sy="101000" algn="t" rotWithShape="0">
              <a:schemeClr val="tx1">
                <a:lumMod val="85000"/>
                <a:lumOff val="15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274320" tIns="228600" rIns="274320" bIns="228600" rtlCol="0">
            <a:spAutoFit/>
            <a:sp3d/>
          </a:bodyPr>
          <a:lstStyle/>
          <a:p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“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Now therefore why do you put God to the test by placing upon the neck of the disciples a yoke which neither our fathers nor we have been able to bear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?” </a:t>
            </a:r>
            <a:endParaRPr lang="en-US" sz="2800" dirty="0">
              <a:solidFill>
                <a:srgbClr val="FAC090"/>
              </a:solidFill>
              <a:latin typeface="Avenir Book"/>
              <a:cs typeface="Avenir Book"/>
            </a:endParaRPr>
          </a:p>
          <a:p>
            <a:pPr algn="r"/>
            <a:r>
              <a:rPr lang="en-US" sz="2000" dirty="0" smtClean="0">
                <a:solidFill>
                  <a:srgbClr val="FAC090"/>
                </a:solidFill>
                <a:latin typeface="Avenir Book"/>
                <a:cs typeface="Avenir Book"/>
              </a:rPr>
              <a:t>Acts 15:10</a:t>
            </a:r>
            <a:endParaRPr lang="en-US" sz="20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059" y="3792502"/>
            <a:ext cx="8438444" cy="1631216"/>
          </a:xfrm>
          <a:prstGeom prst="rect">
            <a:avLst/>
          </a:prstGeom>
          <a:solidFill>
            <a:schemeClr val="tx1"/>
          </a:solidFill>
          <a:ln w="38100">
            <a:solidFill>
              <a:srgbClr val="FAC090"/>
            </a:solidFill>
          </a:ln>
          <a:effectLst>
            <a:outerShdw blurRad="50800" dist="38100" dir="5400000" sx="101000" sy="101000" algn="t" rotWithShape="0">
              <a:schemeClr val="tx1">
                <a:lumMod val="85000"/>
                <a:lumOff val="15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274320" tIns="228600" rIns="274320" bIns="228600" rtlCol="0">
            <a:spAutoFit/>
            <a:sp3d/>
          </a:bodyPr>
          <a:lstStyle/>
          <a:p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“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For My yoke is easy, and </a:t>
            </a:r>
            <a:r>
              <a:rPr lang="en-US" sz="2800" b="1" dirty="0"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My load is light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.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”</a:t>
            </a:r>
          </a:p>
          <a:p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 </a:t>
            </a:r>
            <a:endParaRPr lang="en-US" sz="2800" dirty="0">
              <a:solidFill>
                <a:srgbClr val="FAC090"/>
              </a:solidFill>
              <a:latin typeface="Avenir Book"/>
              <a:cs typeface="Avenir Book"/>
            </a:endParaRPr>
          </a:p>
          <a:p>
            <a:pPr algn="r"/>
            <a:r>
              <a:rPr lang="en-US" sz="2000" dirty="0" smtClean="0">
                <a:solidFill>
                  <a:srgbClr val="FAC090"/>
                </a:solidFill>
                <a:latin typeface="Avenir Book"/>
                <a:cs typeface="Avenir Book"/>
              </a:rPr>
              <a:t>Matthew 11:30</a:t>
            </a:r>
            <a:endParaRPr lang="en-US" sz="20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226133" y="4467076"/>
            <a:ext cx="4280520" cy="1631358"/>
          </a:xfrm>
          <a:prstGeom prst="straightConnector1">
            <a:avLst/>
          </a:prstGeom>
          <a:ln w="5715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76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6:6-10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352298"/>
            <a:ext cx="8720665" cy="535531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6 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And let the one who is taught the word share all good things with him who teaches.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7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Do not be deceived, God is not mocked; for whatever a man sows, this he will also reap.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8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the one who sows to his own flesh shall from the flesh reap corruption, but the one who sows to the Spirit shall from the Spirit reap eternal life.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9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And let us not lose heart in doing good, for in due time we shall reap if we do not grow weary.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10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So then, while we have opportunity, let us do good to all men, and especially to those who are of the household of the faith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.</a:t>
            </a:r>
            <a:endParaRPr lang="en-US" sz="26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27876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6:6-10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352298"/>
            <a:ext cx="8720665" cy="535531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 smtClean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6 </a:t>
            </a:r>
            <a:r>
              <a:rPr lang="en-US" sz="28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And let the one who is taught the word share all good things with him who teaches.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7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Do not be deceived, God is not mocked; for whatever a man sows, this he will also reap.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8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the one who sows to his own flesh shall from the flesh reap corruption, but the one who sows to the Spirit shall from the Spirit reap eternal life.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9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And let us not lose heart in doing good, for in due time we shall reap if we do not grow weary.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10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So then, while we have opportunity, let us do good to all men, and especially to those who are of the household of the faith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.</a:t>
            </a:r>
            <a:endParaRPr lang="en-US" sz="26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71503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6:6-10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352298"/>
            <a:ext cx="8720665" cy="535531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6 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And let the one who is taught the word share all good things with him who teaches.</a:t>
            </a:r>
            <a:r>
              <a:rPr lang="en-US" sz="28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7</a:t>
            </a:r>
            <a:r>
              <a:rPr lang="en-US" sz="28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Do not be deceived, God is not mocked; for whatever a man sows, this he will also reap.</a:t>
            </a:r>
            <a:r>
              <a:rPr lang="en-US" sz="28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8</a:t>
            </a:r>
            <a:r>
              <a:rPr lang="en-US" sz="28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For the one who sows to his own flesh shall from the flesh reap corruption, but the one who sows to the Spirit shall from the Spirit reap eternal life.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9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And let us not lose heart in doing good, for in due time we shall reap if we do not grow weary.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10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So then, while we have opportunity, let us do good to all men, and especially to those who are of the household of the faith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.</a:t>
            </a:r>
            <a:endParaRPr lang="en-US" sz="26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0760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6:6-10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352298"/>
            <a:ext cx="8720665" cy="535531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6 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And let the one who is taught the word share all good things with him who teaches.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7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Do not be deceived, God is not mocked; for whatever a man sows, this he will also reap.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8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the one who sows to his own flesh shall from the flesh reap corruption, but the one who sows to the Spirit shall from the Spirit reap eternal life.</a:t>
            </a:r>
            <a:r>
              <a:rPr lang="en-US" sz="28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9</a:t>
            </a:r>
            <a:r>
              <a:rPr lang="en-US" sz="28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And let us not lose heart in doing good, for in due time we shall reap if we do not grow weary.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10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So then, while we have opportunity, let us do good to all men, and especially to those who are of the household of the faith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.</a:t>
            </a:r>
            <a:endParaRPr lang="en-US" sz="26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04445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6:6-10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352298"/>
            <a:ext cx="8720665" cy="535531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6 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And let the one who is taught the word share all good things with him who teaches.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7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Do not be deceived, God is not mocked; for whatever a man sows, this he will also reap.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8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the one who sows to his own flesh shall from the flesh reap corruption, but the one who sows to the Spirit shall from the Spirit reap eternal life.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9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And let us not lose heart in doing good, for in due time we shall reap if we do not grow weary.</a:t>
            </a:r>
            <a:r>
              <a:rPr lang="en-US" sz="28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10</a:t>
            </a:r>
            <a:r>
              <a:rPr lang="en-US" sz="28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So then, while we have opportunity, let us do good to all men, and especially to those who are of the household of the faith</a:t>
            </a:r>
            <a:r>
              <a:rPr lang="en-US" sz="2800" dirty="0" smtClean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.</a:t>
            </a:r>
            <a:endParaRPr lang="en-US" sz="2600" dirty="0">
              <a:solidFill>
                <a:srgbClr val="FAC09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09587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6:11-18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284258"/>
            <a:ext cx="8720665" cy="549381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3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11</a:t>
            </a:r>
            <a:r>
              <a:rPr lang="en-US" sz="2300" dirty="0" smtClean="0">
                <a:solidFill>
                  <a:srgbClr val="FAC090"/>
                </a:solidFill>
                <a:latin typeface="Avenir Book"/>
                <a:cs typeface="Avenir Book"/>
              </a:rPr>
              <a:t> 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See with what large letters I am writing to you with my own hand.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12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Those who desire to make a good showing in the flesh try to compel you to be circumcised, simply that they may not be persecuted for the cross of Christ.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13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For those who are circumcised do not even keep the Law themselves, but they desire to have you circumcised, that they may boast in your flesh.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14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But may it never be that I should boast, except in the cross of our Lord Jesus Christ, through which the world has been crucified to me, and I to the world.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15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For neither is circumcision anything, nor uncircumcision, but a new creation.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16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And those who will walk by this rule, peace and mercy be upon them, and upon the Israel of God.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17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From now on let no one cause trouble for me, for I bear on my body the brand-marks of Jesus.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18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The grace of our Lord Jesus Christ be with your spirit, brethren. Amen. </a:t>
            </a:r>
          </a:p>
        </p:txBody>
      </p:sp>
    </p:spTree>
    <p:extLst>
      <p:ext uri="{BB962C8B-B14F-4D97-AF65-F5344CB8AC3E}">
        <p14:creationId xmlns:p14="http://schemas.microsoft.com/office/powerpoint/2010/main" val="206882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6:11-18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284258"/>
            <a:ext cx="8720665" cy="549381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300" baseline="30000" dirty="0" smtClean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11</a:t>
            </a:r>
            <a:r>
              <a:rPr lang="en-US" sz="2300" dirty="0" smtClean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</a:t>
            </a:r>
            <a:r>
              <a:rPr lang="en-US" sz="23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See with what large letters I am writing to you with my own hand.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12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Those who desire to make a good showing in the flesh try to compel you to be circumcised, simply that they may not be persecuted for the cross of Christ.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13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For those who are circumcised do not even keep the Law themselves, but they desire to have you circumcised, that they may boast in your flesh.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14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But may it never be that I should boast, except in the cross of our Lord Jesus Christ, through which the world has been crucified to me, and I to the world.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15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For neither is circumcision anything, nor uncircumcision, but a new creation.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16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And those who will walk by this rule, peace and mercy be upon them, and upon the Israel of God.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17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From now on let no one cause trouble for me, for I bear on my body the brand-marks of Jesus.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18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The grace of our Lord Jesus Christ be with your spirit, brethren. Amen. </a:t>
            </a:r>
          </a:p>
        </p:txBody>
      </p:sp>
    </p:spTree>
    <p:extLst>
      <p:ext uri="{BB962C8B-B14F-4D97-AF65-F5344CB8AC3E}">
        <p14:creationId xmlns:p14="http://schemas.microsoft.com/office/powerpoint/2010/main" val="184336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6:1-5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49244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1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 Brethren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, even if a man is caught in any trespass, you who are spiritual, restore such a one in a spirit of gentleness; each one looking to yourself, lest you too be tempted.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2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Bear one another’s burdens, and thus fulfill the law of Christ.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3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if anyone thinks he is something when he is nothing, he deceives himself.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4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But let each one examine his own work, and then he will have reason for boasting in regard to himself alone, and not in regard to another.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5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each one shall bear his own load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.</a:t>
            </a:r>
            <a:endParaRPr lang="en-US" sz="28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07210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6:11-18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284258"/>
            <a:ext cx="8720665" cy="549381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3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11</a:t>
            </a:r>
            <a:r>
              <a:rPr lang="en-US" sz="2300" dirty="0" smtClean="0">
                <a:solidFill>
                  <a:srgbClr val="FAC090"/>
                </a:solidFill>
                <a:latin typeface="Avenir Book"/>
                <a:cs typeface="Avenir Book"/>
              </a:rPr>
              <a:t> 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See with what large letters I am writing to you with my own hand.</a:t>
            </a:r>
            <a:r>
              <a:rPr lang="en-US" sz="23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12</a:t>
            </a:r>
            <a:r>
              <a:rPr lang="en-US" sz="23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Those who desire to make a good showing in the flesh try to compel you to be circumcised, simply that they may not be persecuted for the cross of Christ.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13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For those who are circumcised do not even keep the Law themselves, but they desire to have you circumcised, that they may boast in your flesh.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14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But may it never be that I should boast, except in the cross of our Lord Jesus Christ, through which the world has been crucified to me, and I to the world.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15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For neither is circumcision anything, nor uncircumcision, but a new creation.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16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And those who will walk by this rule, peace and mercy be upon them, and upon the Israel of God.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17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From now on let no one cause trouble for me, for I bear on my body the brand-marks of Jesus.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18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The grace of our Lord Jesus Christ be with your spirit, brethren. Amen. </a:t>
            </a:r>
          </a:p>
        </p:txBody>
      </p:sp>
    </p:spTree>
    <p:extLst>
      <p:ext uri="{BB962C8B-B14F-4D97-AF65-F5344CB8AC3E}">
        <p14:creationId xmlns:p14="http://schemas.microsoft.com/office/powerpoint/2010/main" val="366422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6:11-18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284258"/>
            <a:ext cx="8720665" cy="549381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3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11</a:t>
            </a:r>
            <a:r>
              <a:rPr lang="en-US" sz="2300" dirty="0" smtClean="0">
                <a:solidFill>
                  <a:srgbClr val="FAC090"/>
                </a:solidFill>
                <a:latin typeface="Avenir Book"/>
                <a:cs typeface="Avenir Book"/>
              </a:rPr>
              <a:t> 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See with what large letters I am writing to you with my own hand.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12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Those who desire to make a good showing in the flesh try to compel you to be circumcised, simply that they may not be persecuted for the cross of Christ.</a:t>
            </a:r>
            <a:r>
              <a:rPr lang="en-US" sz="23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13</a:t>
            </a:r>
            <a:r>
              <a:rPr lang="en-US" sz="23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For those who are circumcised do not even keep the Law themselves, but they desire to have you circumcised, that they may boast in your flesh.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14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But may it never be that I should boast, except in the cross of our Lord Jesus Christ, through which the world has been crucified to me, and I to the world.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15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For neither is circumcision anything, nor uncircumcision, but a new creation.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16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And those who will walk by this rule, peace and mercy be upon them, and upon the Israel of God.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17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From now on let no one cause trouble for me, for I bear on my body the brand-marks of Jesus.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18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The grace of our Lord Jesus Christ be with your spirit, brethren. Amen. </a:t>
            </a:r>
          </a:p>
        </p:txBody>
      </p:sp>
    </p:spTree>
    <p:extLst>
      <p:ext uri="{BB962C8B-B14F-4D97-AF65-F5344CB8AC3E}">
        <p14:creationId xmlns:p14="http://schemas.microsoft.com/office/powerpoint/2010/main" val="142434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6:11-18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284258"/>
            <a:ext cx="8720665" cy="549381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3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11</a:t>
            </a:r>
            <a:r>
              <a:rPr lang="en-US" sz="2300" dirty="0" smtClean="0">
                <a:solidFill>
                  <a:srgbClr val="FAC090"/>
                </a:solidFill>
                <a:latin typeface="Avenir Book"/>
                <a:cs typeface="Avenir Book"/>
              </a:rPr>
              <a:t> 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See with what large letters I am writing to you with my own hand.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12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Those who desire to make a good showing in the flesh try to compel you to be circumcised, simply that they may not be persecuted for the cross of Christ.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13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For those who are circumcised do not even keep the Law themselves, but they desire to have you circumcised, that they may boast in your flesh.</a:t>
            </a:r>
            <a:r>
              <a:rPr lang="en-US" sz="23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14</a:t>
            </a:r>
            <a:r>
              <a:rPr lang="en-US" sz="23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But may it never be that I should boast, except in the cross of our Lord Jesus Christ, through which the world has been crucified to me, and I to the world.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15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For neither is circumcision anything, nor uncircumcision, but a new creation.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16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And those who will walk by this rule, peace and mercy be upon them, and upon the Israel of God.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17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From now on let no one cause trouble for me, for I bear on my body the brand-marks of Jesus.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18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The grace of our Lord Jesus Christ be with your spirit, brethren. Amen. </a:t>
            </a:r>
          </a:p>
        </p:txBody>
      </p:sp>
    </p:spTree>
    <p:extLst>
      <p:ext uri="{BB962C8B-B14F-4D97-AF65-F5344CB8AC3E}">
        <p14:creationId xmlns:p14="http://schemas.microsoft.com/office/powerpoint/2010/main" val="347526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6:11-18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284258"/>
            <a:ext cx="8720665" cy="549381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3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11</a:t>
            </a:r>
            <a:r>
              <a:rPr lang="en-US" sz="2300" dirty="0" smtClean="0">
                <a:solidFill>
                  <a:srgbClr val="FAC090"/>
                </a:solidFill>
                <a:latin typeface="Avenir Book"/>
                <a:cs typeface="Avenir Book"/>
              </a:rPr>
              <a:t> 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See with what large letters I am writing to you with my own hand.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12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Those who desire to make a good showing in the flesh try to compel you to be circumcised, simply that they may not be persecuted for the cross of Christ.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13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For those who are circumcised do not even keep the Law themselves, but they desire to have you circumcised, that they may boast in your flesh.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14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But may it never be that I should boast, except in the cross of our Lord Jesus Christ, through which the world has been crucified to me, and I to the world.</a:t>
            </a:r>
            <a:r>
              <a:rPr lang="en-US" sz="23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15</a:t>
            </a:r>
            <a:r>
              <a:rPr lang="en-US" sz="23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For neither is circumcision anything, nor uncircumcision, but a new creation.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16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And those who will walk by this rule, peace and mercy be upon them, and upon the Israel of God.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17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From now on let no one cause trouble for me, for I bear on my body the brand-marks of Jesus.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18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The grace of our Lord Jesus Christ be with your spirit, brethren. Amen. </a:t>
            </a:r>
          </a:p>
        </p:txBody>
      </p:sp>
    </p:spTree>
    <p:extLst>
      <p:ext uri="{BB962C8B-B14F-4D97-AF65-F5344CB8AC3E}">
        <p14:creationId xmlns:p14="http://schemas.microsoft.com/office/powerpoint/2010/main" val="57735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6:11-18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284258"/>
            <a:ext cx="8720665" cy="549381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3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11</a:t>
            </a:r>
            <a:r>
              <a:rPr lang="en-US" sz="2300" dirty="0" smtClean="0">
                <a:solidFill>
                  <a:srgbClr val="FAC090"/>
                </a:solidFill>
                <a:latin typeface="Avenir Book"/>
                <a:cs typeface="Avenir Book"/>
              </a:rPr>
              <a:t> 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See with what large letters I am writing to you with my own hand.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12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Those who desire to make a good showing in the flesh try to compel you to be circumcised, simply that they may not be persecuted for the cross of Christ.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13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For those who are circumcised do not even keep the Law themselves, but they desire to have you circumcised, that they may boast in your flesh.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14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But may it never be that I should boast, except in the cross of our Lord Jesus Christ, through which the world has been crucified to me, and I to the world.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15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For neither is circumcision anything, nor uncircumcision, but a new creation.</a:t>
            </a:r>
            <a:r>
              <a:rPr lang="en-US" sz="23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16</a:t>
            </a:r>
            <a:r>
              <a:rPr lang="en-US" sz="23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And those who will walk by this rule, peace and mercy be upon them, and upon the Israel of God.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17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From now on let no one cause trouble for me, for I bear on my body the brand-marks of Jesus.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18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The grace of our Lord Jesus Christ be with your spirit, brethren. Amen. </a:t>
            </a:r>
          </a:p>
        </p:txBody>
      </p:sp>
    </p:spTree>
    <p:extLst>
      <p:ext uri="{BB962C8B-B14F-4D97-AF65-F5344CB8AC3E}">
        <p14:creationId xmlns:p14="http://schemas.microsoft.com/office/powerpoint/2010/main" val="15179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6:11-18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284258"/>
            <a:ext cx="8720665" cy="549381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3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11</a:t>
            </a:r>
            <a:r>
              <a:rPr lang="en-US" sz="2300" dirty="0" smtClean="0">
                <a:solidFill>
                  <a:srgbClr val="FAC090"/>
                </a:solidFill>
                <a:latin typeface="Avenir Book"/>
                <a:cs typeface="Avenir Book"/>
              </a:rPr>
              <a:t> 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See with what large letters I am writing to you with my own hand.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12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Those who desire to make a good showing in the flesh try to compel you to be circumcised, simply that they may not be persecuted for the cross of Christ.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13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For those who are circumcised do not even keep the Law themselves, but they desire to have you circumcised, that they may boast in your flesh.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14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But may it never be that I should boast, except in the cross of our Lord Jesus Christ, through which the world has been crucified to me, and I to the world.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15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For neither is circumcision anything, nor uncircumcision, but a new creation.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16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And those who will walk by this rule, peace and mercy be upon them, and upon the Israel of God.</a:t>
            </a:r>
            <a:r>
              <a:rPr lang="en-US" sz="23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17</a:t>
            </a:r>
            <a:r>
              <a:rPr lang="en-US" sz="23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From now on let no one cause trouble for me, for I bear on my body the brand-marks of Jesus.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18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The grace of our Lord Jesus Christ be with your spirit, brethren. Amen. </a:t>
            </a:r>
          </a:p>
        </p:txBody>
      </p:sp>
    </p:spTree>
    <p:extLst>
      <p:ext uri="{BB962C8B-B14F-4D97-AF65-F5344CB8AC3E}">
        <p14:creationId xmlns:p14="http://schemas.microsoft.com/office/powerpoint/2010/main" val="332382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6:11-18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284258"/>
            <a:ext cx="8720665" cy="549381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3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11</a:t>
            </a:r>
            <a:r>
              <a:rPr lang="en-US" sz="2300" dirty="0" smtClean="0">
                <a:solidFill>
                  <a:srgbClr val="FAC090"/>
                </a:solidFill>
                <a:latin typeface="Avenir Book"/>
                <a:cs typeface="Avenir Book"/>
              </a:rPr>
              <a:t> 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See with what large letters I am writing to you with my own hand.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12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Those who desire to make a good showing in the flesh try to compel you to be circumcised, simply that they may not be persecuted for the cross of Christ.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13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For those who are circumcised do not even keep the Law themselves, but they desire to have you circumcised, that they may boast in your flesh.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14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But may it never be that I should boast, except in the cross of our Lord Jesus Christ, through which the world has been crucified to me, and I to the world.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15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For neither is circumcision anything, nor uncircumcision, but a new creation.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16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And those who will walk by this rule, peace and mercy be upon them, and upon the Israel of God.</a:t>
            </a:r>
            <a:r>
              <a:rPr lang="en-US" sz="2300" baseline="30000" dirty="0">
                <a:solidFill>
                  <a:srgbClr val="FAC090"/>
                </a:solidFill>
                <a:latin typeface="Avenir Book"/>
                <a:cs typeface="Avenir Book"/>
              </a:rPr>
              <a:t>17</a:t>
            </a:r>
            <a:r>
              <a:rPr lang="en-US" sz="2300" dirty="0">
                <a:solidFill>
                  <a:srgbClr val="FAC090"/>
                </a:solidFill>
                <a:latin typeface="Avenir Book"/>
                <a:cs typeface="Avenir Book"/>
              </a:rPr>
              <a:t> From now on let no one cause trouble for me, for I bear on my body the brand-marks of Jesus.</a:t>
            </a:r>
            <a:r>
              <a:rPr lang="en-US" sz="23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18</a:t>
            </a:r>
            <a:r>
              <a:rPr lang="en-US" sz="23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The grace of our Lord Jesus Christ be with your spirit, brethren. Amen. </a:t>
            </a:r>
          </a:p>
        </p:txBody>
      </p:sp>
    </p:spTree>
    <p:extLst>
      <p:ext uri="{BB962C8B-B14F-4D97-AF65-F5344CB8AC3E}">
        <p14:creationId xmlns:p14="http://schemas.microsoft.com/office/powerpoint/2010/main" val="137955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6:1-5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49244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 smtClean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1</a:t>
            </a:r>
            <a:r>
              <a:rPr lang="en-US" sz="2800" dirty="0" smtClean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Brethren</a:t>
            </a:r>
            <a:r>
              <a:rPr lang="en-US" sz="28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, even if a man is caught in any trespass, you who are spiritual, restore such a one in a spirit of gentleness; each one looking to yourself, lest you too be tempted.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2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Bear one another’s burdens, and thus fulfill the law of Christ.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3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if anyone thinks he is something when he is nothing, he deceives himself.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4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But let each one examine his own work, and then he will have reason for boasting in regard to himself alone, and not in regard to another.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5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each one shall bear his own load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.</a:t>
            </a:r>
            <a:endParaRPr lang="en-US" sz="28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81938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6:1-5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49244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1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 Brethren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, even if a man is caught in any trespass, you who are spiritual, restore such a one in a spirit of gentleness; each one looking to yourself, lest you too be tempted.</a:t>
            </a:r>
            <a:r>
              <a:rPr lang="en-US" sz="28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2</a:t>
            </a:r>
            <a:r>
              <a:rPr lang="en-US" sz="28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Bear one another’s burdens, and thus fulfill the law of Christ.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3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if anyone thinks he is something when he is nothing, he deceives himself.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4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But let each one examine his own work, and then he will have reason for boasting in regard to himself alone, and not in regard to another.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5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each one shall bear his own load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.</a:t>
            </a:r>
            <a:endParaRPr lang="en-US" sz="28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059" y="4008368"/>
            <a:ext cx="8438444" cy="2062103"/>
          </a:xfrm>
          <a:prstGeom prst="rect">
            <a:avLst/>
          </a:prstGeom>
          <a:solidFill>
            <a:schemeClr val="tx1"/>
          </a:solidFill>
          <a:ln w="38100">
            <a:solidFill>
              <a:srgbClr val="FAC090"/>
            </a:solidFill>
          </a:ln>
          <a:effectLst>
            <a:outerShdw blurRad="50800" dist="38100" dir="5400000" sx="101000" sy="101000" algn="t" rotWithShape="0">
              <a:schemeClr val="tx1">
                <a:lumMod val="85000"/>
                <a:lumOff val="15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274320" tIns="228600" rIns="274320" bIns="228600" rtlCol="0">
            <a:spAutoFit/>
            <a:sp3d/>
          </a:bodyPr>
          <a:lstStyle/>
          <a:p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For 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the whole Law is fulfilled in one word, in the statement, “You shall love your neighbor as yourself.” </a:t>
            </a:r>
          </a:p>
          <a:p>
            <a:pPr algn="r"/>
            <a:r>
              <a:rPr lang="en-US" sz="2000" dirty="0" smtClean="0">
                <a:solidFill>
                  <a:srgbClr val="FAC090"/>
                </a:solidFill>
                <a:latin typeface="Avenir Book"/>
                <a:cs typeface="Avenir Book"/>
              </a:rPr>
              <a:t>Galatians 5:14</a:t>
            </a:r>
            <a:endParaRPr lang="en-US" sz="20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059" y="4007982"/>
            <a:ext cx="8438444" cy="2062103"/>
          </a:xfrm>
          <a:prstGeom prst="rect">
            <a:avLst/>
          </a:prstGeom>
          <a:solidFill>
            <a:schemeClr val="tx1"/>
          </a:solidFill>
          <a:ln w="38100">
            <a:solidFill>
              <a:srgbClr val="FAC090"/>
            </a:solidFill>
          </a:ln>
          <a:effectLst>
            <a:outerShdw blurRad="50800" dist="38100" dir="5400000" sx="101000" sy="101000" algn="t" rotWithShape="0">
              <a:schemeClr val="tx1">
                <a:lumMod val="85000"/>
                <a:lumOff val="15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274320" tIns="228600" rIns="274320" bIns="228600" rtlCol="0">
            <a:spAutoFit/>
            <a:sp3d/>
          </a:bodyPr>
          <a:lstStyle/>
          <a:p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“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Therefore, however you want people to treat you, so treat them, for this is the Law and the Prophets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.” </a:t>
            </a:r>
            <a:endParaRPr lang="en-US" sz="2800" dirty="0">
              <a:solidFill>
                <a:srgbClr val="FAC090"/>
              </a:solidFill>
              <a:latin typeface="Avenir Book"/>
              <a:cs typeface="Avenir Book"/>
            </a:endParaRPr>
          </a:p>
          <a:p>
            <a:pPr algn="r"/>
            <a:r>
              <a:rPr lang="en-US" sz="2000" dirty="0" smtClean="0">
                <a:solidFill>
                  <a:srgbClr val="FAC090"/>
                </a:solidFill>
                <a:latin typeface="Avenir Book"/>
                <a:cs typeface="Avenir Book"/>
              </a:rPr>
              <a:t>Matthew 7:12</a:t>
            </a:r>
            <a:endParaRPr lang="en-US" sz="20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082269" y="591540"/>
            <a:ext cx="4955421" cy="633401"/>
          </a:xfrm>
          <a:prstGeom prst="wedgeRoundRectCallout">
            <a:avLst>
              <a:gd name="adj1" fmla="val -51765"/>
              <a:gd name="adj2" fmla="val 407020"/>
              <a:gd name="adj3" fmla="val 16667"/>
            </a:avLst>
          </a:prstGeom>
          <a:solidFill>
            <a:srgbClr val="660066"/>
          </a:solidFill>
          <a:effectLst>
            <a:outerShdw blurRad="40000" dist="23000" dir="5400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91440" rIns="0" bIns="182880" rtlCol="0" anchor="ctr"/>
          <a:lstStyle/>
          <a:p>
            <a:pPr lvl="0" algn="ctr"/>
            <a:r>
              <a:rPr lang="en-US" sz="4400" b="1" dirty="0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venir Book"/>
                <a:cs typeface="Avenir Book"/>
              </a:rPr>
              <a:t>“the law of Christ”</a:t>
            </a:r>
            <a:endParaRPr lang="en-US" sz="4400" b="1" dirty="0">
              <a:solidFill>
                <a:srgbClr val="EEECE1">
                  <a:lumMod val="75000"/>
                </a:srgbClr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14666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6:1-5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49244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1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 Brethren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, even if a man is caught in any trespass, you who are spiritual, restore such a one in a spirit of gentleness; each one looking to yourself, lest you too be tempted.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2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Bear one another’s burdens, and thus fulfill the law of Christ.</a:t>
            </a:r>
            <a:r>
              <a:rPr lang="en-US" sz="28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3</a:t>
            </a:r>
            <a:r>
              <a:rPr lang="en-US" sz="28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For if anyone thinks he is something when he is nothing, he deceives himself.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4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But let each one examine his own work, and then he will have reason for boasting in regard to himself alone, and not in regard to another.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5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each one shall bear his own load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.</a:t>
            </a:r>
            <a:endParaRPr lang="en-US" sz="28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059" y="2587553"/>
            <a:ext cx="8438444" cy="2923877"/>
          </a:xfrm>
          <a:prstGeom prst="rect">
            <a:avLst/>
          </a:prstGeom>
          <a:solidFill>
            <a:schemeClr val="tx1"/>
          </a:solidFill>
          <a:ln w="38100">
            <a:solidFill>
              <a:srgbClr val="FAC090"/>
            </a:solidFill>
          </a:ln>
          <a:effectLst>
            <a:outerShdw blurRad="50800" dist="38100" dir="5400000" sx="101000" sy="101000" algn="t" rotWithShape="0">
              <a:schemeClr val="tx1">
                <a:lumMod val="85000"/>
                <a:lumOff val="15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274320" tIns="228600" rIns="274320" bIns="228600" rtlCol="0">
            <a:spAutoFit/>
            <a:sp3d/>
          </a:bodyPr>
          <a:lstStyle/>
          <a:p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Rejoice 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with those who rejoice, and weep with those who weep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. 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Be of the same mind toward one another; do not be haughty in mind, but associate with the lowly. Do not be wise in your own estimation. </a:t>
            </a:r>
          </a:p>
          <a:p>
            <a:pPr algn="r"/>
            <a:r>
              <a:rPr lang="en-US" sz="2000" dirty="0" smtClean="0">
                <a:solidFill>
                  <a:srgbClr val="FAC090"/>
                </a:solidFill>
                <a:latin typeface="Avenir Book"/>
                <a:cs typeface="Avenir Book"/>
              </a:rPr>
              <a:t>Romans 12:15-16</a:t>
            </a:r>
            <a:endParaRPr lang="en-US" sz="20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7197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6:1-5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49244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1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 Brethren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, even if a man is caught in any trespass, you who are spiritual, restore such a one in a spirit of gentleness; each one looking to yourself, lest you too be tempted.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2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Bear one another’s burdens, and thus fulfill the law of Christ.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3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if anyone thinks he is something when he is nothing, he deceives himself.</a:t>
            </a:r>
            <a:r>
              <a:rPr lang="en-US" sz="28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4</a:t>
            </a:r>
            <a:r>
              <a:rPr lang="en-US" sz="28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But let each one examine his own work, and then he will have reason for boasting in regard to himself alone, and not in regard to another.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5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each one shall bear his own load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.</a:t>
            </a:r>
            <a:endParaRPr lang="en-US" sz="28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18734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6:1-5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49244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1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 Brethren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, even if a man is caught in any trespass, you who are spiritual, restore such a one in a spirit of gentleness; each one </a:t>
            </a: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looking to yourself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, lest you too be tempted.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2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Bear one another’s burdens, and thus fulfill the law of Christ.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3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if anyone thinks he is something when he is nothing, he deceives himself.</a:t>
            </a:r>
            <a:r>
              <a:rPr lang="en-US" sz="28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4</a:t>
            </a:r>
            <a:r>
              <a:rPr lang="en-US" sz="28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But let each one examine his own work, and then he will have reason for boasting in regard to himself alone, and not in regard to another.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5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each one shall bear his own load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.</a:t>
            </a:r>
            <a:endParaRPr lang="en-US" sz="28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81314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6:1-5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49244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1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 Brethren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, even if a man is caught in any trespass, you who are spiritual, restore such a one in a spirit of gentleness; each one </a:t>
            </a: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looking to yourself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, lest you too be tempted.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2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Bear one another’s burdens, and thus fulfill the law of Christ.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3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if anyone thinks he is something when he is nothing, he deceives himself.</a:t>
            </a:r>
            <a:r>
              <a:rPr lang="en-US" sz="28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4</a:t>
            </a:r>
            <a:r>
              <a:rPr lang="en-US" sz="28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But let each one examine his own work, and then he will have reason for </a:t>
            </a: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boasting</a:t>
            </a:r>
            <a:r>
              <a:rPr lang="en-US" sz="28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in regard to himself alone, and not in regard to another.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5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each one shall bear his own load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.</a:t>
            </a:r>
            <a:endParaRPr lang="en-US" sz="28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31575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6:1-5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49244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1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 Brethren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, even if a man is caught in any trespass, you who are spiritual, restore such a one in a spirit of gentleness; each one looking to yourself, lest you too be tempted.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2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Bear one another’s burdens, and thus fulfill the law of Christ.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3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if anyone thinks he is something when he is nothing, he deceives himself.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4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But let each one examine his own work, and then he will have reason for boasting in regard to himself alone, and not in regard to another.</a:t>
            </a:r>
            <a:r>
              <a:rPr lang="en-US" sz="28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5</a:t>
            </a:r>
            <a:r>
              <a:rPr lang="en-US" sz="28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For each one shall bear his own load</a:t>
            </a:r>
            <a:r>
              <a:rPr lang="en-US" sz="2800" dirty="0" smtClean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.</a:t>
            </a:r>
            <a:endParaRPr lang="en-US" sz="2800" dirty="0">
              <a:solidFill>
                <a:srgbClr val="FAC09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12016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4644</TotalTime>
  <Words>4008</Words>
  <Application>Microsoft Macintosh PowerPoint</Application>
  <PresentationFormat>On-screen Show (4:3)</PresentationFormat>
  <Paragraphs>65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Harrington</dc:creator>
  <cp:lastModifiedBy>Rick Harrington</cp:lastModifiedBy>
  <cp:revision>243</cp:revision>
  <dcterms:created xsi:type="dcterms:W3CDTF">2015-04-28T09:11:35Z</dcterms:created>
  <dcterms:modified xsi:type="dcterms:W3CDTF">2015-11-11T22:08:48Z</dcterms:modified>
</cp:coreProperties>
</file>