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8" r:id="rId2"/>
    <p:sldId id="329" r:id="rId3"/>
    <p:sldId id="330" r:id="rId4"/>
    <p:sldId id="326" r:id="rId5"/>
    <p:sldId id="296" r:id="rId6"/>
    <p:sldId id="307" r:id="rId7"/>
    <p:sldId id="331" r:id="rId8"/>
    <p:sldId id="341" r:id="rId9"/>
    <p:sldId id="320" r:id="rId10"/>
    <p:sldId id="310" r:id="rId11"/>
    <p:sldId id="332" r:id="rId12"/>
    <p:sldId id="327" r:id="rId13"/>
    <p:sldId id="342" r:id="rId14"/>
    <p:sldId id="311" r:id="rId15"/>
    <p:sldId id="321" r:id="rId16"/>
    <p:sldId id="334" r:id="rId17"/>
    <p:sldId id="312" r:id="rId18"/>
    <p:sldId id="333" r:id="rId19"/>
    <p:sldId id="313" r:id="rId20"/>
    <p:sldId id="335" r:id="rId21"/>
    <p:sldId id="314" r:id="rId22"/>
    <p:sldId id="315" r:id="rId23"/>
    <p:sldId id="336" r:id="rId24"/>
    <p:sldId id="337" r:id="rId25"/>
    <p:sldId id="338" r:id="rId26"/>
    <p:sldId id="343" r:id="rId27"/>
    <p:sldId id="344" r:id="rId28"/>
    <p:sldId id="345" r:id="rId29"/>
    <p:sldId id="346" r:id="rId30"/>
    <p:sldId id="347" r:id="rId31"/>
    <p:sldId id="348" r:id="rId32"/>
    <p:sldId id="339" r:id="rId33"/>
    <p:sldId id="340" r:id="rId34"/>
    <p:sldId id="304" r:id="rId35"/>
    <p:sldId id="32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76"/>
    <a:srgbClr val="D9B662"/>
    <a:srgbClr val="FAD166"/>
    <a:srgbClr val="FAC82B"/>
    <a:srgbClr val="E49822"/>
    <a:srgbClr val="07111E"/>
    <a:srgbClr val="FFB71F"/>
    <a:srgbClr val="E4B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4" d="100"/>
          <a:sy n="94" d="100"/>
        </p:scale>
        <p:origin x="-848" y="-4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A73894-9C43-F843-A108-8696F0C9DEF0}" type="datetimeFigureOut">
              <a:rPr lang="en-US" smtClean="0"/>
              <a:t>4/22/15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789B5D-7688-5449-88FA-5BB30AD8C37A}" type="slidenum">
              <a:rPr lang="en-US" smtClean="0"/>
              <a:t>‹#›</a:t>
            </a:fld>
            <a:endParaRPr lang="en-US"/>
          </a:p>
        </p:txBody>
      </p:sp>
    </p:spTree>
    <p:extLst>
      <p:ext uri="{BB962C8B-B14F-4D97-AF65-F5344CB8AC3E}">
        <p14:creationId xmlns:p14="http://schemas.microsoft.com/office/powerpoint/2010/main" val="42415088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89B5D-7688-5449-88FA-5BB30AD8C37A}" type="slidenum">
              <a:rPr lang="en-US" smtClean="0"/>
              <a:t>12</a:t>
            </a:fld>
            <a:endParaRPr lang="en-US"/>
          </a:p>
        </p:txBody>
      </p:sp>
    </p:spTree>
    <p:extLst>
      <p:ext uri="{BB962C8B-B14F-4D97-AF65-F5344CB8AC3E}">
        <p14:creationId xmlns:p14="http://schemas.microsoft.com/office/powerpoint/2010/main" val="227711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379671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40267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46431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19342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F8CFFF-749A-B344-B286-F6ACF9F2D41B}"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98586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F8CFFF-749A-B344-B286-F6ACF9F2D41B}"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91956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F8CFFF-749A-B344-B286-F6ACF9F2D41B}" type="datetimeFigureOut">
              <a:rPr lang="en-US" smtClean="0"/>
              <a:t>4/22/15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646957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F8CFFF-749A-B344-B286-F6ACF9F2D41B}" type="datetimeFigureOut">
              <a:rPr lang="en-US" smtClean="0"/>
              <a:t>4/22/15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78013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8CFFF-749A-B344-B286-F6ACF9F2D41B}" type="datetimeFigureOut">
              <a:rPr lang="en-US" smtClean="0"/>
              <a:t>4/22/15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974881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8CFFF-749A-B344-B286-F6ACF9F2D41B}"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3387936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8CFFF-749A-B344-B286-F6ACF9F2D41B}"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1940308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8CFFF-749A-B344-B286-F6ACF9F2D41B}" type="datetimeFigureOut">
              <a:rPr lang="en-US" smtClean="0"/>
              <a:t>4/22/15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057EB-7ABE-9F4A-BBD1-D2DDA9009BED}" type="slidenum">
              <a:rPr lang="en-US" smtClean="0"/>
              <a:t>‹#›</a:t>
            </a:fld>
            <a:endParaRPr lang="en-US"/>
          </a:p>
        </p:txBody>
      </p:sp>
    </p:spTree>
    <p:extLst>
      <p:ext uri="{BB962C8B-B14F-4D97-AF65-F5344CB8AC3E}">
        <p14:creationId xmlns:p14="http://schemas.microsoft.com/office/powerpoint/2010/main" val="48145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971698" y="3934180"/>
            <a:ext cx="5200605"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1:1-10</a:t>
            </a:r>
            <a:endPar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196998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and all the brethren who are with me,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
        <p:nvSpPr>
          <p:cNvPr id="5" name="TextBox 4"/>
          <p:cNvSpPr txBox="1"/>
          <p:nvPr/>
        </p:nvSpPr>
        <p:spPr>
          <a:xfrm>
            <a:off x="352778" y="2463905"/>
            <a:ext cx="8438444" cy="2862322"/>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Now </a:t>
            </a:r>
            <a:r>
              <a:rPr lang="en-US" sz="2800" dirty="0">
                <a:solidFill>
                  <a:srgbClr val="000090"/>
                </a:solidFill>
                <a:effectLst>
                  <a:outerShdw blurRad="3175" dist="38100" dir="2700000" algn="tl" rotWithShape="0">
                    <a:prstClr val="black">
                      <a:alpha val="80000"/>
                    </a:prstClr>
                  </a:outerShdw>
                </a:effectLst>
                <a:latin typeface="Avenir Book"/>
                <a:cs typeface="Avenir Book"/>
              </a:rPr>
              <a:t>there were at Antioch, in the church that was there, </a:t>
            </a:r>
            <a:r>
              <a:rPr lang="en-US" sz="2800" dirty="0">
                <a:solidFill>
                  <a:srgbClr val="000090"/>
                </a:solidFill>
                <a:effectLst>
                  <a:glow rad="63500">
                    <a:schemeClr val="accent6">
                      <a:satMod val="175000"/>
                      <a:alpha val="40000"/>
                    </a:schemeClr>
                  </a:glow>
                  <a:outerShdw blurRad="3175" dist="38100" dir="2700000" algn="tl" rotWithShape="0">
                    <a:prstClr val="black">
                      <a:alpha val="80000"/>
                    </a:prstClr>
                  </a:outerShdw>
                </a:effectLst>
                <a:latin typeface="Avenir Book"/>
                <a:cs typeface="Avenir Book"/>
              </a:rPr>
              <a:t>prophets and teachers: </a:t>
            </a:r>
            <a:r>
              <a:rPr lang="en-US" sz="2800" dirty="0">
                <a:solidFill>
                  <a:srgbClr val="000090"/>
                </a:solidFill>
                <a:effectLst>
                  <a:outerShdw blurRad="3175" dist="38100" dir="2700000" algn="tl" rotWithShape="0">
                    <a:prstClr val="black">
                      <a:alpha val="80000"/>
                    </a:prstClr>
                  </a:outerShdw>
                </a:effectLst>
                <a:latin typeface="Avenir Book"/>
                <a:cs typeface="Avenir Book"/>
              </a:rPr>
              <a:t>Barnabas, and Simeon who was called Niger, and Lucius of Cyrene, and </a:t>
            </a:r>
            <a:r>
              <a:rPr lang="en-US" sz="2800" dirty="0" err="1">
                <a:solidFill>
                  <a:srgbClr val="000090"/>
                </a:solidFill>
                <a:effectLst>
                  <a:outerShdw blurRad="3175" dist="38100" dir="2700000" algn="tl" rotWithShape="0">
                    <a:prstClr val="black">
                      <a:alpha val="80000"/>
                    </a:prstClr>
                  </a:outerShdw>
                </a:effectLst>
                <a:latin typeface="Avenir Book"/>
                <a:cs typeface="Avenir Book"/>
              </a:rPr>
              <a:t>Manaen</a:t>
            </a:r>
            <a:r>
              <a:rPr lang="en-US" sz="2800" dirty="0">
                <a:solidFill>
                  <a:srgbClr val="000090"/>
                </a:solidFill>
                <a:effectLst>
                  <a:outerShdw blurRad="3175" dist="38100" dir="2700000" algn="tl" rotWithShape="0">
                    <a:prstClr val="black">
                      <a:alpha val="80000"/>
                    </a:prstClr>
                  </a:outerShdw>
                </a:effectLst>
                <a:latin typeface="Avenir Book"/>
                <a:cs typeface="Avenir Book"/>
              </a:rPr>
              <a:t> who had been brought up with Herod the tetrarch, and Saul.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Acts 13:1</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32154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Tree>
    <p:extLst>
      <p:ext uri="{BB962C8B-B14F-4D97-AF65-F5344CB8AC3E}">
        <p14:creationId xmlns:p14="http://schemas.microsoft.com/office/powerpoint/2010/main" val="308382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b="1"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pic>
        <p:nvPicPr>
          <p:cNvPr id="10" name="Picture 9" descr="Galatians Map 1.png"/>
          <p:cNvPicPr>
            <a:picLocks noChangeAspect="1"/>
          </p:cNvPicPr>
          <p:nvPr/>
        </p:nvPicPr>
        <p:blipFill rotWithShape="1">
          <a:blip r:embed="rId4">
            <a:extLst>
              <a:ext uri="{28A0092B-C50C-407E-A947-70E740481C1C}">
                <a14:useLocalDpi xmlns:a14="http://schemas.microsoft.com/office/drawing/2010/main" val="0"/>
              </a:ext>
            </a:extLst>
          </a:blip>
          <a:srcRect l="43830" t="27322" r="11359" b="39454"/>
          <a:stretch/>
        </p:blipFill>
        <p:spPr>
          <a:xfrm>
            <a:off x="153273" y="148610"/>
            <a:ext cx="8837455" cy="6565847"/>
          </a:xfrm>
          <a:prstGeom prst="rect">
            <a:avLst/>
          </a:prstGeom>
        </p:spPr>
      </p:pic>
    </p:spTree>
    <p:extLst>
      <p:ext uri="{BB962C8B-B14F-4D97-AF65-F5344CB8AC3E}">
        <p14:creationId xmlns:p14="http://schemas.microsoft.com/office/powerpoint/2010/main" val="435323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Tree>
    <p:extLst>
      <p:ext uri="{BB962C8B-B14F-4D97-AF65-F5344CB8AC3E}">
        <p14:creationId xmlns:p14="http://schemas.microsoft.com/office/powerpoint/2010/main" val="72757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Grace to you and peace from God our Father, and the Lord Jesus Christ</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
        <p:nvSpPr>
          <p:cNvPr id="5" name="TextBox 4"/>
          <p:cNvSpPr txBox="1"/>
          <p:nvPr/>
        </p:nvSpPr>
        <p:spPr>
          <a:xfrm>
            <a:off x="352778" y="2089358"/>
            <a:ext cx="8438444" cy="3724096"/>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a:t>
            </a:r>
            <a:r>
              <a:rPr lang="en-US" sz="2800" dirty="0">
                <a:solidFill>
                  <a:srgbClr val="000090"/>
                </a:solidFill>
                <a:effectLst>
                  <a:glow rad="63500">
                    <a:schemeClr val="accent6">
                      <a:satMod val="175000"/>
                      <a:alpha val="40000"/>
                    </a:schemeClr>
                  </a:glow>
                  <a:outerShdw blurRad="3175" dist="38100" dir="2700000" algn="tl" rotWithShape="0">
                    <a:prstClr val="black">
                      <a:alpha val="80000"/>
                    </a:prstClr>
                  </a:outerShdw>
                </a:effectLst>
                <a:latin typeface="Avenir Book"/>
                <a:cs typeface="Avenir Book"/>
              </a:rPr>
              <a:t>And I will ask the Father, and He will give you another Helper, that He may be with you forever</a:t>
            </a:r>
            <a:r>
              <a:rPr lang="en-US" sz="2800" dirty="0" smtClean="0">
                <a:solidFill>
                  <a:srgbClr val="000090"/>
                </a:solidFill>
                <a:effectLst>
                  <a:glow rad="63500">
                    <a:schemeClr val="accent6">
                      <a:satMod val="175000"/>
                      <a:alpha val="40000"/>
                    </a:schemeClr>
                  </a:glow>
                  <a:outerShdw blurRad="3175" dist="38100" dir="2700000" algn="tl" rotWithShape="0">
                    <a:prstClr val="black">
                      <a:alpha val="80000"/>
                    </a:prstClr>
                  </a:outerShdw>
                </a:effectLst>
                <a:latin typeface="Avenir Book"/>
                <a:cs typeface="Avenir Book"/>
              </a:rPr>
              <a:t>; </a:t>
            </a:r>
            <a:r>
              <a:rPr lang="en-US" sz="2800" dirty="0">
                <a:solidFill>
                  <a:srgbClr val="000090"/>
                </a:solidFill>
                <a:effectLst>
                  <a:glow rad="63500">
                    <a:schemeClr val="accent6">
                      <a:satMod val="175000"/>
                      <a:alpha val="40000"/>
                    </a:schemeClr>
                  </a:glow>
                  <a:outerShdw blurRad="3175" dist="38100" dir="2700000" algn="tl" rotWithShape="0">
                    <a:prstClr val="black">
                      <a:alpha val="80000"/>
                    </a:prstClr>
                  </a:outerShdw>
                </a:effectLst>
                <a:latin typeface="Avenir Book"/>
                <a:cs typeface="Avenir Book"/>
              </a:rPr>
              <a:t>that is the Spirit of truth</a:t>
            </a:r>
            <a:r>
              <a:rPr lang="en-US" sz="2800" dirty="0">
                <a:solidFill>
                  <a:srgbClr val="000090"/>
                </a:solidFill>
                <a:effectLst>
                  <a:outerShdw blurRad="3175" dist="38100" dir="2700000" algn="tl" rotWithShape="0">
                    <a:prstClr val="black">
                      <a:alpha val="80000"/>
                    </a:prstClr>
                  </a:outerShdw>
                </a:effectLst>
                <a:latin typeface="Avenir Book"/>
                <a:cs typeface="Avenir Book"/>
              </a:rPr>
              <a:t>, whom the world cannot receive, because it does not behold Him or know Him, </a:t>
            </a:r>
            <a:r>
              <a:rPr lang="en-US" sz="2800" dirty="0" smtClean="0">
                <a:solidFill>
                  <a:srgbClr val="000090"/>
                </a:solidFill>
                <a:effectLst>
                  <a:glow rad="63500">
                    <a:schemeClr val="accent6">
                      <a:satMod val="175000"/>
                      <a:alpha val="40000"/>
                    </a:schemeClr>
                  </a:glow>
                  <a:outerShdw blurRad="3175" dist="38100" dir="2700000" algn="tl" rotWithShape="0">
                    <a:prstClr val="black">
                      <a:alpha val="80000"/>
                    </a:prstClr>
                  </a:outerShdw>
                </a:effectLst>
                <a:latin typeface="Avenir Book"/>
                <a:cs typeface="Avenir Book"/>
              </a:rPr>
              <a:t>but you know Him because He abides with you, and will be in you. I will not leave you as orphans; I will come to you.</a:t>
            </a:r>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 </a:t>
            </a:r>
            <a:endParaRPr lang="en-US" sz="2800" dirty="0">
              <a:solidFill>
                <a:srgbClr val="000090"/>
              </a:solidFill>
              <a:effectLst>
                <a:outerShdw blurRad="3175" dist="38100" dir="2700000" algn="tl" rotWithShape="0">
                  <a:prstClr val="black">
                    <a:alpha val="80000"/>
                  </a:prstClr>
                </a:outerShdw>
              </a:effectLst>
              <a:latin typeface="Avenir Book"/>
              <a:cs typeface="Avenir Book"/>
            </a:endParaRP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John 14:16-18</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118278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Grace to you and peace from God our Father, and the Lord Jesus Christ</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
        <p:nvSpPr>
          <p:cNvPr id="6" name="TextBox 5"/>
          <p:cNvSpPr txBox="1"/>
          <p:nvPr/>
        </p:nvSpPr>
        <p:spPr>
          <a:xfrm>
            <a:off x="352778" y="1832060"/>
            <a:ext cx="8438444" cy="4185762"/>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a:t>
            </a:r>
            <a:r>
              <a:rPr lang="en-US" sz="2800" dirty="0" smtClean="0">
                <a:solidFill>
                  <a:srgbClr val="000090"/>
                </a:solidFill>
                <a:effectLst>
                  <a:glow rad="63500">
                    <a:schemeClr val="accent6">
                      <a:satMod val="175000"/>
                      <a:alpha val="40000"/>
                    </a:schemeClr>
                  </a:glow>
                  <a:outerShdw blurRad="3175" dist="38100" dir="2700000" algn="tl" rotWithShape="0">
                    <a:prstClr val="black">
                      <a:alpha val="80000"/>
                    </a:prstClr>
                  </a:outerShdw>
                </a:effectLst>
                <a:latin typeface="Avenir Book"/>
                <a:cs typeface="Avenir Book"/>
              </a:rPr>
              <a:t>But when He, the Spirit of truth, comes, He will guide you into all the truth</a:t>
            </a:r>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 for </a:t>
            </a:r>
            <a:r>
              <a:rPr lang="en-US" sz="2800" dirty="0">
                <a:solidFill>
                  <a:srgbClr val="000090"/>
                </a:solidFill>
                <a:effectLst>
                  <a:outerShdw blurRad="3175" dist="38100" dir="2700000" algn="tl" rotWithShape="0">
                    <a:prstClr val="black">
                      <a:alpha val="80000"/>
                    </a:prstClr>
                  </a:outerShdw>
                </a:effectLst>
                <a:latin typeface="Avenir Book"/>
                <a:cs typeface="Avenir Book"/>
              </a:rPr>
              <a:t>He will not speak on His own initiative, but whatever He hears, He will speak; and He will disclose to you what is to come. He shall glorify Me; for </a:t>
            </a:r>
            <a:r>
              <a:rPr lang="en-US" sz="2800" dirty="0">
                <a:solidFill>
                  <a:srgbClr val="000090"/>
                </a:solidFill>
                <a:effectLst>
                  <a:glow rad="63500">
                    <a:schemeClr val="accent6">
                      <a:satMod val="175000"/>
                      <a:alpha val="40000"/>
                    </a:schemeClr>
                  </a:glow>
                  <a:outerShdw blurRad="3175" dist="38100" dir="2700000" algn="tl" rotWithShape="0">
                    <a:prstClr val="black">
                      <a:alpha val="80000"/>
                    </a:prstClr>
                  </a:outerShdw>
                </a:effectLst>
                <a:latin typeface="Avenir Book"/>
                <a:cs typeface="Avenir Book"/>
              </a:rPr>
              <a:t>He shall take of Mine, and shall disclose it to you</a:t>
            </a:r>
            <a:r>
              <a:rPr lang="en-US" sz="2800" dirty="0">
                <a:solidFill>
                  <a:srgbClr val="000090"/>
                </a:solidFill>
                <a:effectLst>
                  <a:outerShdw blurRad="3175" dist="38100" dir="2700000" algn="tl" rotWithShape="0">
                    <a:prstClr val="black">
                      <a:alpha val="80000"/>
                    </a:prstClr>
                  </a:outerShdw>
                </a:effectLst>
                <a:latin typeface="Avenir Book"/>
                <a:cs typeface="Avenir Book"/>
              </a:rPr>
              <a:t>.  All things that the Father has are Mine; therefore I said, that He takes of Mine, and will disclose it to you.”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John </a:t>
            </a:r>
            <a:r>
              <a:rPr lang="en-US" sz="1600" dirty="0">
                <a:solidFill>
                  <a:srgbClr val="000090"/>
                </a:solidFill>
                <a:effectLst>
                  <a:outerShdw blurRad="3175" dist="38100" dir="2700000" algn="tl" rotWithShape="0">
                    <a:prstClr val="black">
                      <a:alpha val="80000"/>
                    </a:prstClr>
                  </a:outerShdw>
                </a:effectLst>
                <a:latin typeface="Avenir Book"/>
                <a:cs typeface="Avenir Book"/>
              </a:rPr>
              <a:t>16:13-15</a:t>
            </a:r>
          </a:p>
        </p:txBody>
      </p:sp>
    </p:spTree>
    <p:extLst>
      <p:ext uri="{BB962C8B-B14F-4D97-AF65-F5344CB8AC3E}">
        <p14:creationId xmlns:p14="http://schemas.microsoft.com/office/powerpoint/2010/main" val="219634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b="1"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1"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800" b="1"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Grace to you and peace from God our Father, and the Lord Jesus Christ</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
        <p:nvSpPr>
          <p:cNvPr id="6" name="TextBox 5"/>
          <p:cNvSpPr txBox="1"/>
          <p:nvPr/>
        </p:nvSpPr>
        <p:spPr>
          <a:xfrm>
            <a:off x="352778" y="4477667"/>
            <a:ext cx="8438444" cy="1569660"/>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For </a:t>
            </a:r>
            <a:r>
              <a:rPr lang="en-US" sz="2800" dirty="0">
                <a:solidFill>
                  <a:srgbClr val="000090"/>
                </a:solidFill>
                <a:effectLst>
                  <a:outerShdw blurRad="3175" dist="38100" dir="2700000" algn="tl" rotWithShape="0">
                    <a:prstClr val="black">
                      <a:alpha val="80000"/>
                    </a:prstClr>
                  </a:outerShdw>
                </a:effectLst>
                <a:latin typeface="Avenir Book"/>
                <a:cs typeface="Avenir Book"/>
              </a:rPr>
              <a:t>the Law was given through Moses; grace and truth were realized through Jesus Christ.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John 1:17</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36874068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b="1"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1"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800" b="1"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who gave Himself for our sins</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that He might deliver us out of this present evil age, according to the will of our God and Father,</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Tree>
    <p:extLst>
      <p:ext uri="{BB962C8B-B14F-4D97-AF65-F5344CB8AC3E}">
        <p14:creationId xmlns:p14="http://schemas.microsoft.com/office/powerpoint/2010/main" val="191759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b="1"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1"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a:t>
            </a:r>
            <a:r>
              <a:rPr lang="en-US" sz="2800" b="1"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that He might deliver us out of this present evil age</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according to the will of our God and Father,</a:t>
            </a:r>
            <a:r>
              <a:rPr lang="en-US" sz="2800" b="1"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b="1"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
        <p:nvSpPr>
          <p:cNvPr id="6" name="TextBox 5"/>
          <p:cNvSpPr txBox="1"/>
          <p:nvPr/>
        </p:nvSpPr>
        <p:spPr>
          <a:xfrm>
            <a:off x="352778" y="2431058"/>
            <a:ext cx="8438444" cy="2862322"/>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a:t>
            </a:r>
            <a:r>
              <a:rPr lang="en-US" sz="2800" dirty="0">
                <a:solidFill>
                  <a:srgbClr val="000090"/>
                </a:solidFill>
                <a:effectLst>
                  <a:outerShdw blurRad="3175" dist="38100" dir="2700000" algn="tl" rotWithShape="0">
                    <a:prstClr val="black">
                      <a:alpha val="80000"/>
                    </a:prstClr>
                  </a:outerShdw>
                </a:effectLst>
                <a:latin typeface="Avenir Book"/>
                <a:cs typeface="Avenir Book"/>
              </a:rPr>
              <a:t>Therefore let it be known to you, brethren, that through Him forgiveness of sins is proclaimed to you</a:t>
            </a:r>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a:t>
            </a:r>
            <a:r>
              <a:rPr lang="en-US" sz="2800" dirty="0">
                <a:solidFill>
                  <a:srgbClr val="000090"/>
                </a:solidFill>
                <a:effectLst>
                  <a:outerShdw blurRad="3175" dist="38100" dir="2700000" algn="tl" rotWithShape="0">
                    <a:prstClr val="black">
                      <a:alpha val="80000"/>
                    </a:prstClr>
                  </a:outerShdw>
                </a:effectLst>
                <a:latin typeface="Avenir Book"/>
                <a:cs typeface="Avenir Book"/>
              </a:rPr>
              <a:t> </a:t>
            </a:r>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and </a:t>
            </a:r>
            <a:r>
              <a:rPr lang="en-US" sz="2800" dirty="0">
                <a:solidFill>
                  <a:srgbClr val="000090"/>
                </a:solidFill>
                <a:effectLst>
                  <a:outerShdw blurRad="3175" dist="38100" dir="2700000" algn="tl" rotWithShape="0">
                    <a:prstClr val="black">
                      <a:alpha val="80000"/>
                    </a:prstClr>
                  </a:outerShdw>
                </a:effectLst>
                <a:latin typeface="Avenir Book"/>
                <a:cs typeface="Avenir Book"/>
              </a:rPr>
              <a:t>through Him everyone who believes is freed from all things, from which you could not be freed through the Law of Moses</a:t>
            </a:r>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 </a:t>
            </a:r>
            <a:endParaRPr lang="en-US" sz="2800" dirty="0">
              <a:solidFill>
                <a:srgbClr val="000090"/>
              </a:solidFill>
              <a:effectLst>
                <a:outerShdw blurRad="3175" dist="38100" dir="2700000" algn="tl" rotWithShape="0">
                  <a:prstClr val="black">
                    <a:alpha val="80000"/>
                  </a:prstClr>
                </a:outerShdw>
              </a:effectLst>
              <a:latin typeface="Avenir Book"/>
              <a:cs typeface="Avenir Book"/>
            </a:endParaRP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Acts 13:38-39</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259303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that He might deliver us out of this present evil age</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
        <p:nvSpPr>
          <p:cNvPr id="6" name="TextBox 5"/>
          <p:cNvSpPr txBox="1"/>
          <p:nvPr/>
        </p:nvSpPr>
        <p:spPr>
          <a:xfrm>
            <a:off x="352778" y="1466902"/>
            <a:ext cx="8438444" cy="2862322"/>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a:solidFill>
                  <a:srgbClr val="000090"/>
                </a:solidFill>
                <a:effectLst>
                  <a:outerShdw blurRad="3175" dist="38100" dir="2700000" algn="tl" rotWithShape="0">
                    <a:prstClr val="black">
                      <a:alpha val="80000"/>
                    </a:prstClr>
                  </a:outerShdw>
                </a:effectLst>
                <a:latin typeface="Avenir Book"/>
                <a:cs typeface="Avenir Book"/>
              </a:rPr>
              <a:t>For by these He has granted to us His precious and magnificent promises, in order that by them you might become partakers of the divine nature, </a:t>
            </a:r>
            <a:r>
              <a:rPr lang="en-US" sz="2800" dirty="0">
                <a:solidFill>
                  <a:srgbClr val="000090"/>
                </a:solidFill>
                <a:effectLst>
                  <a:glow rad="63500">
                    <a:schemeClr val="accent6">
                      <a:satMod val="175000"/>
                      <a:alpha val="40000"/>
                    </a:schemeClr>
                  </a:glow>
                  <a:outerShdw blurRad="3175" dist="38100" dir="2700000" algn="tl" rotWithShape="0">
                    <a:prstClr val="black">
                      <a:alpha val="80000"/>
                    </a:prstClr>
                  </a:outerShdw>
                </a:effectLst>
                <a:latin typeface="Avenir Book"/>
                <a:cs typeface="Avenir Book"/>
              </a:rPr>
              <a:t>having escaped the corruption that is in the world by lust</a:t>
            </a:r>
            <a:r>
              <a:rPr lang="en-US" sz="2800" dirty="0">
                <a:solidFill>
                  <a:srgbClr val="000090"/>
                </a:solidFill>
                <a:effectLst>
                  <a:outerShdw blurRad="3175" dist="38100" dir="2700000" algn="tl" rotWithShape="0">
                    <a:prstClr val="black">
                      <a:alpha val="80000"/>
                    </a:prstClr>
                  </a:outerShdw>
                </a:effectLst>
                <a:latin typeface="Avenir Book"/>
                <a:cs typeface="Avenir Book"/>
              </a:rPr>
              <a:t>. </a:t>
            </a:r>
          </a:p>
          <a:p>
            <a:pPr algn="r"/>
            <a:r>
              <a:rPr lang="en-US" sz="1600" dirty="0">
                <a:solidFill>
                  <a:srgbClr val="000090"/>
                </a:solidFill>
                <a:effectLst>
                  <a:outerShdw blurRad="3175" dist="38100" dir="2700000" algn="tl" rotWithShape="0">
                    <a:prstClr val="black">
                      <a:alpha val="80000"/>
                    </a:prstClr>
                  </a:outerShdw>
                </a:effectLst>
                <a:latin typeface="Avenir Book"/>
                <a:cs typeface="Avenir Book"/>
              </a:rPr>
              <a:t>2 Pet. 1:4</a:t>
            </a:r>
          </a:p>
        </p:txBody>
      </p:sp>
    </p:spTree>
    <p:extLst>
      <p:ext uri="{BB962C8B-B14F-4D97-AF65-F5344CB8AC3E}">
        <p14:creationId xmlns:p14="http://schemas.microsoft.com/office/powerpoint/2010/main" val="8816392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D9B662"/>
                </a:solidFill>
                <a:latin typeface="Avenir Book"/>
                <a:cs typeface="Avenir Book"/>
              </a:rPr>
              <a:t>THEME</a:t>
            </a:r>
            <a:endParaRPr lang="en-US" sz="3200" dirty="0">
              <a:solidFill>
                <a:srgbClr val="D9B662"/>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u="sng" dirty="0" smtClean="0">
                <a:solidFill>
                  <a:schemeClr val="bg2">
                    <a:lumMod val="75000"/>
                  </a:schemeClr>
                </a:solidFill>
                <a:latin typeface="Avenir Book"/>
                <a:cs typeface="Avenir Book"/>
              </a:rPr>
              <a:t>Freedom in Christ</a:t>
            </a:r>
          </a:p>
        </p:txBody>
      </p:sp>
      <p:sp>
        <p:nvSpPr>
          <p:cNvPr id="7" name="TextBox 6"/>
          <p:cNvSpPr txBox="1"/>
          <p:nvPr/>
        </p:nvSpPr>
        <p:spPr>
          <a:xfrm>
            <a:off x="647700" y="2521059"/>
            <a:ext cx="7848601" cy="1692771"/>
          </a:xfrm>
          <a:prstGeom prst="rect">
            <a:avLst/>
          </a:prstGeom>
          <a:blipFill rotWithShape="1">
            <a:blip r:embed="rId3"/>
            <a:stretch>
              <a:fillRect/>
            </a:stretch>
          </a:blipFill>
          <a:effectLst>
            <a:outerShdw blurRad="50800" dist="38100" dir="5400000" algn="t" rotWithShape="0">
              <a:prstClr val="black">
                <a:alpha val="40000"/>
              </a:prstClr>
            </a:outerShdw>
          </a:effectLst>
        </p:spPr>
        <p:txBody>
          <a:bodyPr wrap="square" rtlCol="0">
            <a:spAutoFit/>
            <a:scene3d>
              <a:camera prst="orthographicFront"/>
              <a:lightRig rig="threePt" dir="t"/>
            </a:scene3d>
            <a:sp3d extrusionH="57150">
              <a:bevelT w="38100" h="38100" prst="convex"/>
            </a:sp3d>
          </a:bodyPr>
          <a:lstStyle/>
          <a:p>
            <a:r>
              <a:rPr lang="en-US" sz="2800" dirty="0" smtClean="0">
                <a:ln>
                  <a:solidFill>
                    <a:srgbClr val="D9B662"/>
                  </a:solidFill>
                </a:ln>
                <a:solidFill>
                  <a:schemeClr val="bg2">
                    <a:lumMod val="75000"/>
                  </a:schemeClr>
                </a:solidFill>
                <a:latin typeface="Avenir Book"/>
                <a:cs typeface="Avenir Book"/>
              </a:rPr>
              <a:t>It </a:t>
            </a:r>
            <a:r>
              <a:rPr lang="en-US" sz="2800" dirty="0">
                <a:ln>
                  <a:solidFill>
                    <a:srgbClr val="D9B662"/>
                  </a:solidFill>
                </a:ln>
                <a:solidFill>
                  <a:schemeClr val="bg2">
                    <a:lumMod val="75000"/>
                  </a:schemeClr>
                </a:solidFill>
                <a:latin typeface="Avenir Book"/>
                <a:cs typeface="Avenir Book"/>
              </a:rPr>
              <a:t>was for freedom that Christ set us free; therefore keep standing firm and do not be subject again to a yoke of slavery. </a:t>
            </a:r>
            <a:endParaRPr lang="en-US" sz="2800" dirty="0" smtClean="0">
              <a:ln>
                <a:solidFill>
                  <a:srgbClr val="D9B662"/>
                </a:solidFill>
              </a:ln>
              <a:solidFill>
                <a:schemeClr val="bg2">
                  <a:lumMod val="75000"/>
                </a:schemeClr>
              </a:solidFill>
              <a:latin typeface="Avenir Book"/>
              <a:cs typeface="Avenir Book"/>
            </a:endParaRPr>
          </a:p>
          <a:p>
            <a:pPr algn="r"/>
            <a:r>
              <a:rPr lang="en-US" sz="2000" dirty="0" smtClean="0">
                <a:ln>
                  <a:solidFill>
                    <a:srgbClr val="D9B662"/>
                  </a:solidFill>
                </a:ln>
                <a:solidFill>
                  <a:schemeClr val="bg2">
                    <a:lumMod val="75000"/>
                  </a:schemeClr>
                </a:solidFill>
                <a:latin typeface="Avenir Book"/>
                <a:cs typeface="Avenir Book"/>
              </a:rPr>
              <a:t>Gal. 5:1</a:t>
            </a:r>
            <a:endParaRPr lang="en-US" sz="2000" dirty="0">
              <a:ln>
                <a:solidFill>
                  <a:srgbClr val="D9B662"/>
                </a:solidFill>
              </a:ln>
              <a:solidFill>
                <a:schemeClr val="bg2">
                  <a:lumMod val="75000"/>
                </a:schemeClr>
              </a:solidFill>
              <a:latin typeface="Avenir Book"/>
              <a:cs typeface="Avenir Book"/>
            </a:endParaRPr>
          </a:p>
        </p:txBody>
      </p:sp>
    </p:spTree>
    <p:extLst>
      <p:ext uri="{BB962C8B-B14F-4D97-AF65-F5344CB8AC3E}">
        <p14:creationId xmlns:p14="http://schemas.microsoft.com/office/powerpoint/2010/main" val="337471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that He might deliver us out of this present evil age</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
        <p:nvSpPr>
          <p:cNvPr id="6" name="TextBox 5"/>
          <p:cNvSpPr txBox="1"/>
          <p:nvPr/>
        </p:nvSpPr>
        <p:spPr>
          <a:xfrm>
            <a:off x="352778" y="1854916"/>
            <a:ext cx="8438444" cy="2431435"/>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For </a:t>
            </a:r>
            <a:r>
              <a:rPr lang="en-US" sz="2800" dirty="0">
                <a:solidFill>
                  <a:srgbClr val="000090"/>
                </a:solidFill>
                <a:effectLst>
                  <a:glow rad="63500">
                    <a:schemeClr val="accent6">
                      <a:satMod val="175000"/>
                      <a:alpha val="40000"/>
                    </a:schemeClr>
                  </a:glow>
                  <a:outerShdw blurRad="3175" dist="38100" dir="2700000" algn="tl" rotWithShape="0">
                    <a:prstClr val="black">
                      <a:alpha val="80000"/>
                    </a:prstClr>
                  </a:outerShdw>
                </a:effectLst>
                <a:latin typeface="Avenir Book"/>
                <a:cs typeface="Avenir Book"/>
              </a:rPr>
              <a:t>He delivered us from the domain of darkness</a:t>
            </a:r>
            <a:r>
              <a:rPr lang="en-US" sz="2800" dirty="0">
                <a:solidFill>
                  <a:srgbClr val="000090"/>
                </a:solidFill>
                <a:effectLst>
                  <a:outerShdw blurRad="3175" dist="38100" dir="2700000" algn="tl" rotWithShape="0">
                    <a:prstClr val="black">
                      <a:alpha val="80000"/>
                    </a:prstClr>
                  </a:outerShdw>
                </a:effectLst>
                <a:latin typeface="Avenir Book"/>
                <a:cs typeface="Avenir Book"/>
              </a:rPr>
              <a:t>, and transferred us to the kingdom of His beloved Son</a:t>
            </a:r>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 </a:t>
            </a:r>
            <a:r>
              <a:rPr lang="en-US" sz="2800" dirty="0">
                <a:solidFill>
                  <a:srgbClr val="000090"/>
                </a:solidFill>
                <a:effectLst>
                  <a:outerShdw blurRad="3175" dist="38100" dir="2700000" algn="tl" rotWithShape="0">
                    <a:prstClr val="black">
                      <a:alpha val="80000"/>
                    </a:prstClr>
                  </a:outerShdw>
                </a:effectLst>
                <a:latin typeface="Avenir Book"/>
                <a:cs typeface="Avenir Book"/>
              </a:rPr>
              <a:t>in whom we have redemption, the forgiveness of sins.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Col. 1:13-14</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20810317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according to the will of our God and Father</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
        <p:nvSpPr>
          <p:cNvPr id="5" name="TextBox 4"/>
          <p:cNvSpPr txBox="1"/>
          <p:nvPr/>
        </p:nvSpPr>
        <p:spPr>
          <a:xfrm>
            <a:off x="399817" y="1172948"/>
            <a:ext cx="8438444" cy="3662541"/>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dirty="0" smtClean="0">
                <a:solidFill>
                  <a:srgbClr val="000090"/>
                </a:solidFill>
                <a:effectLst>
                  <a:outerShdw blurRad="3175" dist="38100" dir="2700000" algn="tl" rotWithShape="0">
                    <a:prstClr val="black">
                      <a:alpha val="80000"/>
                    </a:prstClr>
                  </a:outerShdw>
                </a:effectLst>
                <a:latin typeface="Avenir Book"/>
                <a:cs typeface="Avenir Book"/>
              </a:rPr>
              <a:t>After </a:t>
            </a:r>
            <a:r>
              <a:rPr lang="en-US" sz="2400" dirty="0">
                <a:solidFill>
                  <a:srgbClr val="000090"/>
                </a:solidFill>
                <a:effectLst>
                  <a:outerShdw blurRad="3175" dist="38100" dir="2700000" algn="tl" rotWithShape="0">
                    <a:prstClr val="black">
                      <a:alpha val="80000"/>
                    </a:prstClr>
                  </a:outerShdw>
                </a:effectLst>
                <a:latin typeface="Avenir Book"/>
                <a:cs typeface="Avenir Book"/>
              </a:rPr>
              <a:t>saying above, “Sacrifices and offerings and whole burnt offerings and sacrifices for sin Thou hast not desired, nor hast Thou taken pleasure in them” (which are offered according to the Law)</a:t>
            </a:r>
            <a:r>
              <a:rPr lang="en-US" sz="2400" dirty="0" smtClean="0">
                <a:solidFill>
                  <a:srgbClr val="000090"/>
                </a:solidFill>
                <a:effectLst>
                  <a:outerShdw blurRad="3175" dist="38100" dir="2700000" algn="tl" rotWithShape="0">
                    <a:prstClr val="black">
                      <a:alpha val="80000"/>
                    </a:prstClr>
                  </a:outerShdw>
                </a:effectLst>
                <a:latin typeface="Avenir Book"/>
                <a:cs typeface="Avenir Book"/>
              </a:rPr>
              <a:t>, </a:t>
            </a:r>
            <a:r>
              <a:rPr lang="en-US" sz="2400" dirty="0">
                <a:solidFill>
                  <a:srgbClr val="000090"/>
                </a:solidFill>
                <a:effectLst>
                  <a:outerShdw blurRad="3175" dist="38100" dir="2700000" algn="tl" rotWithShape="0">
                    <a:prstClr val="black">
                      <a:alpha val="80000"/>
                    </a:prstClr>
                  </a:outerShdw>
                </a:effectLst>
                <a:latin typeface="Avenir Book"/>
                <a:cs typeface="Avenir Book"/>
              </a:rPr>
              <a:t>then He said, “Behold, I have come to do Thy will.” He takes away the first in order to establish the second</a:t>
            </a:r>
            <a:r>
              <a:rPr lang="en-US" sz="2400" dirty="0" smtClean="0">
                <a:solidFill>
                  <a:srgbClr val="000090"/>
                </a:solidFill>
                <a:effectLst>
                  <a:outerShdw blurRad="3175" dist="38100" dir="2700000" algn="tl" rotWithShape="0">
                    <a:prstClr val="black">
                      <a:alpha val="80000"/>
                    </a:prstClr>
                  </a:outerShdw>
                </a:effectLst>
                <a:latin typeface="Avenir Book"/>
                <a:cs typeface="Avenir Book"/>
              </a:rPr>
              <a:t>. </a:t>
            </a:r>
            <a:r>
              <a:rPr lang="en-US" sz="2400" dirty="0">
                <a:solidFill>
                  <a:srgbClr val="000090"/>
                </a:solidFill>
                <a:effectLst>
                  <a:outerShdw blurRad="3175" dist="38100" dir="2700000" algn="tl" rotWithShape="0">
                    <a:prstClr val="black">
                      <a:alpha val="80000"/>
                    </a:prstClr>
                  </a:outerShdw>
                </a:effectLst>
                <a:latin typeface="Avenir Book"/>
                <a:cs typeface="Avenir Book"/>
              </a:rPr>
              <a:t>By this will we have been sanctified through the offering of the body of Jesus Christ once for all.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Heb. 10:8-10</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103543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to whom be the glory forevermore. Amen. </a:t>
            </a:r>
          </a:p>
        </p:txBody>
      </p:sp>
    </p:spTree>
    <p:extLst>
      <p:ext uri="{BB962C8B-B14F-4D97-AF65-F5344CB8AC3E}">
        <p14:creationId xmlns:p14="http://schemas.microsoft.com/office/powerpoint/2010/main" val="96192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Tree>
    <p:extLst>
      <p:ext uri="{BB962C8B-B14F-4D97-AF65-F5344CB8AC3E}">
        <p14:creationId xmlns:p14="http://schemas.microsoft.com/office/powerpoint/2010/main" val="61782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I am amazed that you are so quickly deserting Him who called you by the grace of Christ,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Tree>
    <p:extLst>
      <p:ext uri="{BB962C8B-B14F-4D97-AF65-F5344CB8AC3E}">
        <p14:creationId xmlns:p14="http://schemas.microsoft.com/office/powerpoint/2010/main" val="386870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a:t>
            </a:r>
            <a:r>
              <a:rPr lang="en-US" sz="24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
        <p:nvSpPr>
          <p:cNvPr id="5" name="TextBox 4"/>
          <p:cNvSpPr txBox="1"/>
          <p:nvPr/>
        </p:nvSpPr>
        <p:spPr>
          <a:xfrm>
            <a:off x="352778" y="2861763"/>
            <a:ext cx="8438444" cy="2431435"/>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a:t>
            </a:r>
            <a:r>
              <a:rPr lang="en-US" sz="2800" dirty="0">
                <a:solidFill>
                  <a:srgbClr val="000090"/>
                </a:solidFill>
                <a:effectLst>
                  <a:outerShdw blurRad="3175" dist="38100" dir="2700000" algn="tl" rotWithShape="0">
                    <a:prstClr val="black">
                      <a:alpha val="80000"/>
                    </a:prstClr>
                  </a:outerShdw>
                </a:effectLst>
                <a:latin typeface="Avenir Book"/>
                <a:cs typeface="Avenir Book"/>
              </a:rPr>
              <a:t>And truly I say to you, wherever the gospel is preached in the whole world, that also which this woman has done shall be spoken of in memory of her.”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Mark 14:9</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250716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a:t>
            </a:r>
            <a:r>
              <a:rPr lang="en-US" sz="24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
        <p:nvSpPr>
          <p:cNvPr id="5" name="TextBox 4"/>
          <p:cNvSpPr txBox="1"/>
          <p:nvPr/>
        </p:nvSpPr>
        <p:spPr>
          <a:xfrm>
            <a:off x="352778" y="2875273"/>
            <a:ext cx="8438444" cy="2862322"/>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And </a:t>
            </a:r>
            <a:r>
              <a:rPr lang="en-US" sz="2800" dirty="0">
                <a:solidFill>
                  <a:srgbClr val="000090"/>
                </a:solidFill>
                <a:effectLst>
                  <a:outerShdw blurRad="3175" dist="38100" dir="2700000" algn="tl" rotWithShape="0">
                    <a:prstClr val="black">
                      <a:alpha val="80000"/>
                    </a:prstClr>
                  </a:outerShdw>
                </a:effectLst>
                <a:latin typeface="Avenir Book"/>
                <a:cs typeface="Avenir Book"/>
              </a:rPr>
              <a:t>Philip opened his mouth, and beginning from this Scripture he preached Jesus to him</a:t>
            </a:r>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 </a:t>
            </a:r>
            <a:r>
              <a:rPr lang="en-US" sz="2800" dirty="0">
                <a:solidFill>
                  <a:srgbClr val="000090"/>
                </a:solidFill>
                <a:effectLst>
                  <a:outerShdw blurRad="3175" dist="38100" dir="2700000" algn="tl" rotWithShape="0">
                    <a:prstClr val="black">
                      <a:alpha val="80000"/>
                    </a:prstClr>
                  </a:outerShdw>
                </a:effectLst>
                <a:latin typeface="Avenir Book"/>
                <a:cs typeface="Avenir Book"/>
              </a:rPr>
              <a:t>And as they went along the road they came to some water; and the eunuch </a:t>
            </a:r>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said</a:t>
            </a:r>
            <a:r>
              <a:rPr lang="en-US" sz="2800" dirty="0">
                <a:solidFill>
                  <a:srgbClr val="000090"/>
                </a:solidFill>
                <a:effectLst>
                  <a:outerShdw blurRad="3175" dist="38100" dir="2700000" algn="tl" rotWithShape="0">
                    <a:prstClr val="black">
                      <a:alpha val="80000"/>
                    </a:prstClr>
                  </a:outerShdw>
                </a:effectLst>
                <a:latin typeface="Avenir Book"/>
                <a:cs typeface="Avenir Book"/>
              </a:rPr>
              <a:t>, “Look! Water! What prevents me from being baptized?”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Acts 8:35-36</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30670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a:t>
            </a:r>
            <a:r>
              <a:rPr lang="en-US" sz="24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
        <p:nvSpPr>
          <p:cNvPr id="5" name="TextBox 4"/>
          <p:cNvSpPr txBox="1"/>
          <p:nvPr/>
        </p:nvSpPr>
        <p:spPr>
          <a:xfrm>
            <a:off x="352778" y="2875273"/>
            <a:ext cx="8438444" cy="3293209"/>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a:t>
            </a:r>
            <a:r>
              <a:rPr lang="en-US" sz="2800" dirty="0">
                <a:solidFill>
                  <a:srgbClr val="000090"/>
                </a:solidFill>
                <a:effectLst>
                  <a:outerShdw blurRad="3175" dist="38100" dir="2700000" algn="tl" rotWithShape="0">
                    <a:prstClr val="black">
                      <a:alpha val="80000"/>
                    </a:prstClr>
                  </a:outerShdw>
                </a:effectLst>
                <a:latin typeface="Avenir Book"/>
                <a:cs typeface="Avenir Book"/>
              </a:rPr>
              <a:t>Men, why are you doing these things? We are also men of the same nature as you, and preach the gospel to you in order that you should turn from these vain things to a living God, who made the heaven and the earth and the sea, and all that is in them.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Acts 14:15</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32706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a:t>
            </a:r>
            <a:r>
              <a:rPr lang="en-US" sz="24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
        <p:nvSpPr>
          <p:cNvPr id="5" name="TextBox 4"/>
          <p:cNvSpPr txBox="1"/>
          <p:nvPr/>
        </p:nvSpPr>
        <p:spPr>
          <a:xfrm>
            <a:off x="352778" y="2875273"/>
            <a:ext cx="8438444" cy="2862322"/>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Now </a:t>
            </a:r>
            <a:r>
              <a:rPr lang="en-US" sz="2800" dirty="0">
                <a:solidFill>
                  <a:srgbClr val="000090"/>
                </a:solidFill>
                <a:effectLst>
                  <a:outerShdw blurRad="3175" dist="38100" dir="2700000" algn="tl" rotWithShape="0">
                    <a:prstClr val="black">
                      <a:alpha val="80000"/>
                    </a:prstClr>
                  </a:outerShdw>
                </a:effectLst>
                <a:latin typeface="Avenir Book"/>
                <a:cs typeface="Avenir Book"/>
              </a:rPr>
              <a:t>I make known to you, brethren, the gospel which I preached to you, which also you received, in which also you stand</a:t>
            </a:r>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 </a:t>
            </a:r>
            <a:r>
              <a:rPr lang="en-US" sz="2800" dirty="0">
                <a:solidFill>
                  <a:srgbClr val="000090"/>
                </a:solidFill>
                <a:effectLst>
                  <a:outerShdw blurRad="3175" dist="38100" dir="2700000" algn="tl" rotWithShape="0">
                    <a:prstClr val="black">
                      <a:alpha val="80000"/>
                    </a:prstClr>
                  </a:outerShdw>
                </a:effectLst>
                <a:latin typeface="Avenir Book"/>
                <a:cs typeface="Avenir Book"/>
              </a:rPr>
              <a:t>by which also you are saved, if you hold fast the word which I preached to you, unless you believed in vain.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1 Cor. 15:1-2</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17331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a:t>
            </a:r>
            <a:r>
              <a:rPr lang="en-US" sz="24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
        <p:nvSpPr>
          <p:cNvPr id="5" name="TextBox 4"/>
          <p:cNvSpPr txBox="1"/>
          <p:nvPr/>
        </p:nvSpPr>
        <p:spPr>
          <a:xfrm>
            <a:off x="352778" y="2875273"/>
            <a:ext cx="8438444" cy="2000548"/>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…dealing </a:t>
            </a:r>
            <a:r>
              <a:rPr lang="en-US" sz="2800" dirty="0">
                <a:solidFill>
                  <a:srgbClr val="000090"/>
                </a:solidFill>
                <a:effectLst>
                  <a:outerShdw blurRad="3175" dist="38100" dir="2700000" algn="tl" rotWithShape="0">
                    <a:prstClr val="black">
                      <a:alpha val="80000"/>
                    </a:prstClr>
                  </a:outerShdw>
                </a:effectLst>
                <a:latin typeface="Avenir Book"/>
                <a:cs typeface="Avenir Book"/>
              </a:rPr>
              <a:t>out retribution to those who do not know God and to those who do not obey the gospel of our Lord Jesus.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2 Thess. 1:8</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429099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D9B662"/>
                </a:solidFill>
                <a:latin typeface="Avenir Book"/>
                <a:cs typeface="Avenir Book"/>
              </a:rPr>
              <a:t>KEY VERSE</a:t>
            </a:r>
            <a:endParaRPr lang="en-US" sz="3200" dirty="0">
              <a:solidFill>
                <a:srgbClr val="D9B662"/>
              </a:solidFill>
              <a:latin typeface="Avenir Book"/>
              <a:cs typeface="Avenir Book"/>
            </a:endParaRPr>
          </a:p>
        </p:txBody>
      </p:sp>
      <p:sp>
        <p:nvSpPr>
          <p:cNvPr id="5" name="TextBox 4"/>
          <p:cNvSpPr txBox="1"/>
          <p:nvPr/>
        </p:nvSpPr>
        <p:spPr>
          <a:xfrm>
            <a:off x="647700" y="1874728"/>
            <a:ext cx="7848601" cy="3416320"/>
          </a:xfrm>
          <a:prstGeom prst="rect">
            <a:avLst/>
          </a:prstGeom>
          <a:blipFill rotWithShape="1">
            <a:blip r:embed="rId3"/>
            <a:stretch>
              <a:fillRect/>
            </a:stretch>
          </a:blipFill>
          <a:effectLst>
            <a:outerShdw blurRad="50800" dist="38100" dir="5400000" algn="t" rotWithShape="0">
              <a:prstClr val="black">
                <a:alpha val="40000"/>
              </a:prstClr>
            </a:outerShdw>
          </a:effectLst>
        </p:spPr>
        <p:txBody>
          <a:bodyPr wrap="square" rtlCol="0">
            <a:spAutoFit/>
            <a:scene3d>
              <a:camera prst="orthographicFront"/>
              <a:lightRig rig="threePt" dir="t"/>
            </a:scene3d>
            <a:sp3d extrusionH="57150">
              <a:bevelT w="38100" h="38100" prst="convex"/>
            </a:sp3d>
          </a:bodyPr>
          <a:lstStyle/>
          <a:p>
            <a:r>
              <a:rPr lang="en-US" sz="2800" dirty="0">
                <a:solidFill>
                  <a:srgbClr val="D9B662"/>
                </a:solidFill>
                <a:latin typeface="Avenir Book"/>
                <a:cs typeface="Avenir Book"/>
              </a:rPr>
              <a:t>N</a:t>
            </a:r>
            <a:r>
              <a:rPr lang="en-US" sz="2800" dirty="0" smtClean="0">
                <a:solidFill>
                  <a:srgbClr val="D9B662"/>
                </a:solidFill>
                <a:latin typeface="Avenir Book"/>
                <a:cs typeface="Avenir Book"/>
              </a:rPr>
              <a:t>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800" dirty="0" smtClean="0">
                <a:solidFill>
                  <a:srgbClr val="D9B662"/>
                </a:solidFill>
                <a:latin typeface="Avenir Book"/>
                <a:cs typeface="Avenir Book"/>
              </a:rPr>
              <a:t>.</a:t>
            </a:r>
          </a:p>
          <a:p>
            <a:endParaRPr lang="en-US" sz="2800" dirty="0" smtClean="0">
              <a:solidFill>
                <a:srgbClr val="D9B662"/>
              </a:solidFill>
              <a:latin typeface="Avenir Book"/>
              <a:cs typeface="Avenir Book"/>
            </a:endParaRPr>
          </a:p>
          <a:p>
            <a:pPr algn="r"/>
            <a:r>
              <a:rPr lang="en-US" sz="2000" dirty="0" smtClean="0">
                <a:solidFill>
                  <a:srgbClr val="D9B662"/>
                </a:solidFill>
                <a:latin typeface="Avenir Book"/>
                <a:cs typeface="Avenir Book"/>
              </a:rPr>
              <a:t>Gal. 2:16 </a:t>
            </a:r>
          </a:p>
        </p:txBody>
      </p:sp>
    </p:spTree>
    <p:extLst>
      <p:ext uri="{BB962C8B-B14F-4D97-AF65-F5344CB8AC3E}">
        <p14:creationId xmlns:p14="http://schemas.microsoft.com/office/powerpoint/2010/main" val="224578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a:t>
            </a:r>
            <a:r>
              <a:rPr lang="en-US" sz="24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
        <p:nvSpPr>
          <p:cNvPr id="5" name="TextBox 4"/>
          <p:cNvSpPr txBox="1"/>
          <p:nvPr/>
        </p:nvSpPr>
        <p:spPr>
          <a:xfrm>
            <a:off x="352778" y="2875273"/>
            <a:ext cx="8438444" cy="2431435"/>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For </a:t>
            </a:r>
            <a:r>
              <a:rPr lang="en-US" sz="2800" dirty="0">
                <a:solidFill>
                  <a:srgbClr val="000090"/>
                </a:solidFill>
                <a:effectLst>
                  <a:outerShdw blurRad="3175" dist="38100" dir="2700000" algn="tl" rotWithShape="0">
                    <a:prstClr val="black">
                      <a:alpha val="80000"/>
                    </a:prstClr>
                  </a:outerShdw>
                </a:effectLst>
                <a:latin typeface="Avenir Book"/>
                <a:cs typeface="Avenir Book"/>
              </a:rPr>
              <a:t>it is time for judgment to begin with the household of God; and if it begins with us first, what will be the outcome for those who do not obey the gospel of God?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1 Pet. 4:17</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254149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a:t>
            </a:r>
            <a:r>
              <a:rPr lang="en-US" sz="24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
        <p:nvSpPr>
          <p:cNvPr id="5" name="TextBox 4"/>
          <p:cNvSpPr txBox="1"/>
          <p:nvPr/>
        </p:nvSpPr>
        <p:spPr>
          <a:xfrm>
            <a:off x="352778" y="2875273"/>
            <a:ext cx="8438444" cy="1569660"/>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rgbClr val="000090"/>
                </a:solidFill>
                <a:effectLst>
                  <a:outerShdw blurRad="3175" dist="38100" dir="2700000" algn="tl" rotWithShape="0">
                    <a:prstClr val="black">
                      <a:alpha val="80000"/>
                    </a:prstClr>
                  </a:outerShdw>
                </a:effectLst>
                <a:latin typeface="Avenir Book"/>
                <a:cs typeface="Avenir Book"/>
              </a:rPr>
              <a:t>You </a:t>
            </a:r>
            <a:r>
              <a:rPr lang="en-US" sz="2800" dirty="0">
                <a:solidFill>
                  <a:srgbClr val="000090"/>
                </a:solidFill>
                <a:effectLst>
                  <a:outerShdw blurRad="3175" dist="38100" dir="2700000" algn="tl" rotWithShape="0">
                    <a:prstClr val="black">
                      <a:alpha val="80000"/>
                    </a:prstClr>
                  </a:outerShdw>
                </a:effectLst>
                <a:latin typeface="Avenir Book"/>
                <a:cs typeface="Avenir Book"/>
              </a:rPr>
              <a:t>were running well; who hindered you from obeying the truth? </a:t>
            </a: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Gal. 5:7</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120753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which is really not another</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Tree>
    <p:extLst>
      <p:ext uri="{BB962C8B-B14F-4D97-AF65-F5344CB8AC3E}">
        <p14:creationId xmlns:p14="http://schemas.microsoft.com/office/powerpoint/2010/main" val="194790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1:6-10</a:t>
            </a:r>
            <a:endParaRPr lang="en-US" sz="3200" dirty="0">
              <a:solidFill>
                <a:schemeClr val="bg2">
                  <a:lumMod val="75000"/>
                </a:schemeClr>
              </a:solidFill>
              <a:latin typeface="Avenir Book"/>
              <a:cs typeface="Avenir Book"/>
            </a:endParaRPr>
          </a:p>
        </p:txBody>
      </p:sp>
      <p:sp>
        <p:nvSpPr>
          <p:cNvPr id="8" name="TextBox 7"/>
          <p:cNvSpPr txBox="1"/>
          <p:nvPr/>
        </p:nvSpPr>
        <p:spPr>
          <a:xfrm>
            <a:off x="474640" y="1457980"/>
            <a:ext cx="8194721" cy="5262979"/>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6</a:t>
            </a:r>
            <a:r>
              <a:rPr lang="en-US" sz="2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 am amazed that you are so quickly deserting Him who called you by the grace of Christ, for a different gospel;</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7</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which is really not another; only there are some who are disturbing you, and want to distort the gospel of Christ.</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8</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But even though we, or an angel from heaven, should preach to you a gospel contrary to that which we have preached to you,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9</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As we have said before, so I say again now, if any man is preaching to you a gospel contrary to that which you received, let him be accursed.</a:t>
            </a:r>
            <a:r>
              <a:rPr lang="en-US" sz="24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10 </a:t>
            </a:r>
            <a:r>
              <a:rPr lang="en-US" sz="24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For am I now seeking the favor of men, or of God? Or am I striving to please men? If I were still trying to please men, I would not be a bond-servant of Christ. </a:t>
            </a:r>
          </a:p>
        </p:txBody>
      </p:sp>
    </p:spTree>
    <p:extLst>
      <p:ext uri="{BB962C8B-B14F-4D97-AF65-F5344CB8AC3E}">
        <p14:creationId xmlns:p14="http://schemas.microsoft.com/office/powerpoint/2010/main" val="1526271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861" r="32871" b="82086"/>
          <a:stretch/>
        </p:blipFill>
        <p:spPr>
          <a:xfrm>
            <a:off x="0" y="0"/>
            <a:ext cx="9144000" cy="6858000"/>
          </a:xfrm>
          <a:prstGeom prst="rect">
            <a:avLst/>
          </a:prstGeom>
        </p:spPr>
      </p:pic>
    </p:spTree>
    <p:extLst>
      <p:ext uri="{BB962C8B-B14F-4D97-AF65-F5344CB8AC3E}">
        <p14:creationId xmlns:p14="http://schemas.microsoft.com/office/powerpoint/2010/main" val="2992165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2157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D9B662"/>
                </a:solidFill>
                <a:latin typeface="Avenir Book"/>
                <a:cs typeface="Avenir Book"/>
              </a:rPr>
              <a:t>OUTLINE</a:t>
            </a:r>
            <a:endParaRPr lang="en-US" sz="3200" dirty="0">
              <a:solidFill>
                <a:srgbClr val="D9B662"/>
              </a:solidFill>
              <a:latin typeface="Avenir Book"/>
              <a:cs typeface="Avenir Book"/>
            </a:endParaRPr>
          </a:p>
        </p:txBody>
      </p:sp>
      <p:sp>
        <p:nvSpPr>
          <p:cNvPr id="5" name="TextBox 4"/>
          <p:cNvSpPr txBox="1"/>
          <p:nvPr/>
        </p:nvSpPr>
        <p:spPr>
          <a:xfrm>
            <a:off x="647700" y="1585604"/>
            <a:ext cx="7848601" cy="489364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u="sng" dirty="0" smtClean="0">
                <a:solidFill>
                  <a:schemeClr val="bg2">
                    <a:lumMod val="75000"/>
                  </a:schemeClr>
                </a:solidFill>
                <a:latin typeface="Avenir Book"/>
                <a:cs typeface="Avenir Book"/>
              </a:rPr>
              <a:t>Personal Portion</a:t>
            </a:r>
            <a:r>
              <a:rPr lang="en-US" sz="2400" dirty="0">
                <a:solidFill>
                  <a:schemeClr val="bg2">
                    <a:lumMod val="75000"/>
                  </a:schemeClr>
                </a:solidFill>
                <a:latin typeface="Avenir Book"/>
                <a:cs typeface="Avenir Book"/>
              </a:rPr>
              <a:t>: </a:t>
            </a:r>
            <a:r>
              <a:rPr lang="en-US" sz="2400" i="1" dirty="0">
                <a:solidFill>
                  <a:schemeClr val="bg2">
                    <a:lumMod val="75000"/>
                  </a:schemeClr>
                </a:solidFill>
                <a:effectLst>
                  <a:glow rad="101600">
                    <a:schemeClr val="accent6">
                      <a:satMod val="175000"/>
                      <a:alpha val="40000"/>
                    </a:schemeClr>
                  </a:glow>
                </a:effectLst>
                <a:latin typeface="Avenir Book"/>
                <a:cs typeface="Avenir Book"/>
              </a:rPr>
              <a:t>The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Apostle </a:t>
            </a:r>
            <a:r>
              <a:rPr lang="en-US" sz="2400" i="1" dirty="0">
                <a:solidFill>
                  <a:schemeClr val="bg2">
                    <a:lumMod val="75000"/>
                  </a:schemeClr>
                </a:solidFill>
                <a:effectLst>
                  <a:glow rad="101600">
                    <a:schemeClr val="accent6">
                      <a:satMod val="175000"/>
                      <a:alpha val="40000"/>
                    </a:schemeClr>
                  </a:glow>
                </a:effectLst>
                <a:latin typeface="Avenir Book"/>
                <a:cs typeface="Avenir Book"/>
              </a:rPr>
              <a:t>of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Liberty</a:t>
            </a:r>
            <a:r>
              <a:rPr lang="en-US" sz="2400" dirty="0">
                <a:solidFill>
                  <a:schemeClr val="bg2">
                    <a:lumMod val="75000"/>
                  </a:schemeClr>
                </a:solidFill>
                <a:effectLst>
                  <a:glow rad="101600">
                    <a:schemeClr val="accent6">
                      <a:satMod val="175000"/>
                      <a:alpha val="40000"/>
                    </a:schemeClr>
                  </a:glow>
                </a:effectLst>
                <a:latin typeface="Avenir Book"/>
                <a:cs typeface="Avenir Book"/>
              </a:rPr>
              <a:t>. </a:t>
            </a:r>
            <a:r>
              <a:rPr lang="en-US" sz="2400" dirty="0">
                <a:solidFill>
                  <a:schemeClr val="bg2">
                    <a:lumMod val="75000"/>
                  </a:schemeClr>
                </a:solidFill>
                <a:latin typeface="Avenir Book"/>
                <a:cs typeface="Avenir Book"/>
              </a:rPr>
              <a:t>Paul shows that he is an apostle equal in authority and knowledge to Peter, James, and John. </a:t>
            </a:r>
            <a:r>
              <a:rPr lang="en-US" sz="2400" u="sng" dirty="0" smtClean="0">
                <a:solidFill>
                  <a:schemeClr val="bg2">
                    <a:lumMod val="75000"/>
                  </a:schemeClr>
                </a:solidFill>
                <a:latin typeface="Avenir Book"/>
                <a:cs typeface="Avenir Book"/>
              </a:rPr>
              <a:t>Chapters 1-2</a:t>
            </a:r>
            <a:r>
              <a:rPr lang="en-US" sz="2400" dirty="0" smtClean="0">
                <a:solidFill>
                  <a:schemeClr val="bg2">
                    <a:lumMod val="75000"/>
                  </a:schemeClr>
                </a:solidFill>
                <a:latin typeface="Avenir Book"/>
                <a:cs typeface="Avenir Book"/>
              </a:rPr>
              <a:t>. </a:t>
            </a:r>
            <a:endParaRPr lang="en-US" sz="2400" dirty="0">
              <a:solidFill>
                <a:schemeClr val="bg2">
                  <a:lumMod val="75000"/>
                </a:schemeClr>
              </a:solidFill>
              <a:latin typeface="Avenir Book"/>
              <a:cs typeface="Avenir Book"/>
            </a:endParaRPr>
          </a:p>
          <a:p>
            <a:pPr marL="342900" indent="-342900">
              <a:buFont typeface="Wingdings" charset="2"/>
              <a:buChar char="§"/>
            </a:pPr>
            <a:endParaRPr lang="en-US" sz="2400" dirty="0" smtClean="0">
              <a:solidFill>
                <a:schemeClr val="bg2">
                  <a:lumMod val="75000"/>
                </a:schemeClr>
              </a:solidFill>
              <a:latin typeface="Avenir Book"/>
              <a:cs typeface="Avenir Book"/>
            </a:endParaRPr>
          </a:p>
          <a:p>
            <a:pPr marL="342900" indent="-342900">
              <a:buFont typeface="Wingdings" charset="2"/>
              <a:buChar char="§"/>
            </a:pPr>
            <a:r>
              <a:rPr lang="en-US" sz="2400" u="sng" dirty="0" smtClean="0">
                <a:solidFill>
                  <a:schemeClr val="bg2">
                    <a:lumMod val="75000"/>
                  </a:schemeClr>
                </a:solidFill>
                <a:latin typeface="Avenir Book"/>
                <a:cs typeface="Avenir Book"/>
              </a:rPr>
              <a:t>Doctrinal Portion</a:t>
            </a:r>
            <a:r>
              <a:rPr lang="en-US" sz="2400" dirty="0">
                <a:solidFill>
                  <a:schemeClr val="bg2">
                    <a:lumMod val="75000"/>
                  </a:schemeClr>
                </a:solidFill>
                <a:latin typeface="Avenir Book"/>
                <a:cs typeface="Avenir Book"/>
              </a:rPr>
              <a:t>: </a:t>
            </a:r>
            <a:r>
              <a:rPr lang="en-US" sz="2400" i="1" dirty="0">
                <a:solidFill>
                  <a:schemeClr val="bg2">
                    <a:lumMod val="75000"/>
                  </a:schemeClr>
                </a:solidFill>
                <a:effectLst>
                  <a:glow rad="101600">
                    <a:schemeClr val="accent6">
                      <a:satMod val="175000"/>
                      <a:alpha val="40000"/>
                    </a:schemeClr>
                  </a:glow>
                </a:effectLst>
                <a:latin typeface="Avenir Book"/>
                <a:cs typeface="Avenir Book"/>
              </a:rPr>
              <a:t>The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Doctrine </a:t>
            </a:r>
            <a:r>
              <a:rPr lang="en-US" sz="2400" i="1" dirty="0">
                <a:solidFill>
                  <a:schemeClr val="bg2">
                    <a:lumMod val="75000"/>
                  </a:schemeClr>
                </a:solidFill>
                <a:effectLst>
                  <a:glow rad="101600">
                    <a:schemeClr val="accent6">
                      <a:satMod val="175000"/>
                      <a:alpha val="40000"/>
                    </a:schemeClr>
                  </a:glow>
                </a:effectLst>
                <a:latin typeface="Avenir Book"/>
                <a:cs typeface="Avenir Book"/>
              </a:rPr>
              <a:t>of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Liberty</a:t>
            </a:r>
            <a:r>
              <a:rPr lang="en-US" sz="2400" dirty="0">
                <a:solidFill>
                  <a:schemeClr val="bg2">
                    <a:lumMod val="75000"/>
                  </a:schemeClr>
                </a:solidFill>
                <a:effectLst>
                  <a:glow rad="101600">
                    <a:schemeClr val="accent6">
                      <a:satMod val="175000"/>
                      <a:alpha val="40000"/>
                    </a:schemeClr>
                  </a:glow>
                </a:effectLst>
                <a:latin typeface="Avenir Book"/>
                <a:cs typeface="Avenir Book"/>
              </a:rPr>
              <a:t>. </a:t>
            </a:r>
            <a:r>
              <a:rPr lang="en-US" sz="2400" dirty="0">
                <a:solidFill>
                  <a:schemeClr val="bg2">
                    <a:lumMod val="75000"/>
                  </a:schemeClr>
                </a:solidFill>
                <a:latin typeface="Avenir Book"/>
                <a:cs typeface="Avenir Book"/>
              </a:rPr>
              <a:t>Paul shows that justification is by "faith working through love" instead of by "works of law." </a:t>
            </a:r>
            <a:r>
              <a:rPr lang="en-US" sz="2400" u="sng" dirty="0" smtClean="0">
                <a:solidFill>
                  <a:schemeClr val="bg2">
                    <a:lumMod val="75000"/>
                  </a:schemeClr>
                </a:solidFill>
                <a:latin typeface="Avenir Book"/>
                <a:cs typeface="Avenir Book"/>
              </a:rPr>
              <a:t>Chapters 3-4</a:t>
            </a:r>
            <a:r>
              <a:rPr lang="en-US" sz="2400" dirty="0" smtClean="0">
                <a:solidFill>
                  <a:schemeClr val="bg2">
                    <a:lumMod val="75000"/>
                  </a:schemeClr>
                </a:solidFill>
                <a:latin typeface="Avenir Book"/>
                <a:cs typeface="Avenir Book"/>
              </a:rPr>
              <a:t>. </a:t>
            </a:r>
            <a:endParaRPr lang="en-US" sz="2400" dirty="0">
              <a:solidFill>
                <a:schemeClr val="bg2">
                  <a:lumMod val="75000"/>
                </a:schemeClr>
              </a:solidFill>
              <a:latin typeface="Avenir Book"/>
              <a:cs typeface="Avenir Book"/>
            </a:endParaRPr>
          </a:p>
          <a:p>
            <a:pPr marL="342900" indent="-342900">
              <a:buFont typeface="Wingdings" charset="2"/>
              <a:buChar char="§"/>
            </a:pPr>
            <a:endParaRPr lang="en-US" sz="2400" dirty="0" smtClean="0">
              <a:solidFill>
                <a:schemeClr val="bg2">
                  <a:lumMod val="75000"/>
                </a:schemeClr>
              </a:solidFill>
              <a:latin typeface="Avenir Book"/>
              <a:cs typeface="Avenir Book"/>
            </a:endParaRPr>
          </a:p>
          <a:p>
            <a:pPr marL="342900" indent="-342900">
              <a:buFont typeface="Wingdings" charset="2"/>
              <a:buChar char="§"/>
            </a:pPr>
            <a:r>
              <a:rPr lang="en-US" sz="2400" u="sng" dirty="0" smtClean="0">
                <a:solidFill>
                  <a:schemeClr val="bg2">
                    <a:lumMod val="75000"/>
                  </a:schemeClr>
                </a:solidFill>
                <a:latin typeface="Avenir Book"/>
                <a:cs typeface="Avenir Book"/>
              </a:rPr>
              <a:t>Practical Portion</a:t>
            </a:r>
            <a:r>
              <a:rPr lang="en-US" sz="2400" dirty="0">
                <a:solidFill>
                  <a:schemeClr val="bg2">
                    <a:lumMod val="75000"/>
                  </a:schemeClr>
                </a:solidFill>
                <a:latin typeface="Avenir Book"/>
                <a:cs typeface="Avenir Book"/>
              </a:rPr>
              <a:t>: </a:t>
            </a:r>
            <a:r>
              <a:rPr lang="en-US" sz="2400" i="1" dirty="0">
                <a:solidFill>
                  <a:schemeClr val="bg2">
                    <a:lumMod val="75000"/>
                  </a:schemeClr>
                </a:solidFill>
                <a:effectLst>
                  <a:glow rad="101600">
                    <a:schemeClr val="accent6">
                      <a:satMod val="175000"/>
                      <a:alpha val="40000"/>
                    </a:schemeClr>
                  </a:glow>
                </a:effectLst>
                <a:latin typeface="Avenir Book"/>
                <a:cs typeface="Avenir Book"/>
              </a:rPr>
              <a:t>The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Life </a:t>
            </a:r>
            <a:r>
              <a:rPr lang="en-US" sz="2400" i="1" dirty="0">
                <a:solidFill>
                  <a:schemeClr val="bg2">
                    <a:lumMod val="75000"/>
                  </a:schemeClr>
                </a:solidFill>
                <a:effectLst>
                  <a:glow rad="101600">
                    <a:schemeClr val="accent6">
                      <a:satMod val="175000"/>
                      <a:alpha val="40000"/>
                    </a:schemeClr>
                  </a:glow>
                </a:effectLst>
                <a:latin typeface="Avenir Book"/>
                <a:cs typeface="Avenir Book"/>
              </a:rPr>
              <a:t>of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Liberty</a:t>
            </a:r>
            <a:r>
              <a:rPr lang="en-US" sz="2400" dirty="0">
                <a:solidFill>
                  <a:schemeClr val="bg2">
                    <a:lumMod val="75000"/>
                  </a:schemeClr>
                </a:solidFill>
                <a:effectLst>
                  <a:glow rad="101600">
                    <a:schemeClr val="accent6">
                      <a:satMod val="175000"/>
                      <a:alpha val="40000"/>
                    </a:schemeClr>
                  </a:glow>
                </a:effectLst>
                <a:latin typeface="Avenir Book"/>
                <a:cs typeface="Avenir Book"/>
              </a:rPr>
              <a:t>. </a:t>
            </a:r>
            <a:r>
              <a:rPr lang="en-US" sz="2400" dirty="0">
                <a:solidFill>
                  <a:schemeClr val="bg2">
                    <a:lumMod val="75000"/>
                  </a:schemeClr>
                </a:solidFill>
                <a:latin typeface="Avenir Book"/>
                <a:cs typeface="Avenir Book"/>
              </a:rPr>
              <a:t>Paul exhorts those "having begun in the Spirit" to "walk by the Spirit" and to bear "the fruit of the Spirit." </a:t>
            </a:r>
            <a:r>
              <a:rPr lang="en-US" sz="2400" u="sng" dirty="0" smtClean="0">
                <a:solidFill>
                  <a:schemeClr val="bg2">
                    <a:lumMod val="75000"/>
                  </a:schemeClr>
                </a:solidFill>
                <a:latin typeface="Avenir Book"/>
                <a:cs typeface="Avenir Book"/>
              </a:rPr>
              <a:t>Chapters 5-6</a:t>
            </a:r>
            <a:r>
              <a:rPr lang="en-US" sz="2400" dirty="0" smtClean="0">
                <a:solidFill>
                  <a:schemeClr val="bg2">
                    <a:lumMod val="75000"/>
                  </a:schemeClr>
                </a:solidFill>
                <a:latin typeface="Avenir Book"/>
                <a:cs typeface="Avenir Book"/>
              </a:rPr>
              <a:t>.</a:t>
            </a:r>
          </a:p>
          <a:p>
            <a:pPr indent="-274320" algn="r"/>
            <a:r>
              <a:rPr lang="en-US" sz="2400" dirty="0" smtClean="0">
                <a:solidFill>
                  <a:schemeClr val="bg2">
                    <a:lumMod val="75000"/>
                  </a:schemeClr>
                </a:solidFill>
                <a:latin typeface="Avenir Book"/>
                <a:cs typeface="Avenir Book"/>
              </a:rPr>
              <a:t>R.C. Bell</a:t>
            </a:r>
          </a:p>
        </p:txBody>
      </p:sp>
    </p:spTree>
    <p:extLst>
      <p:ext uri="{BB962C8B-B14F-4D97-AF65-F5344CB8AC3E}">
        <p14:creationId xmlns:p14="http://schemas.microsoft.com/office/powerpoint/2010/main" val="200195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Tree>
    <p:extLst>
      <p:ext uri="{BB962C8B-B14F-4D97-AF65-F5344CB8AC3E}">
        <p14:creationId xmlns:p14="http://schemas.microsoft.com/office/powerpoint/2010/main" val="370674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Tree>
    <p:extLst>
      <p:ext uri="{BB962C8B-B14F-4D97-AF65-F5344CB8AC3E}">
        <p14:creationId xmlns:p14="http://schemas.microsoft.com/office/powerpoint/2010/main" val="251628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647700" y="1585604"/>
            <a:ext cx="7848601" cy="1938992"/>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b="1" u="sng" dirty="0" smtClean="0">
                <a:solidFill>
                  <a:schemeClr val="bg2">
                    <a:lumMod val="75000"/>
                  </a:schemeClr>
                </a:solidFill>
                <a:latin typeface="Avenir Book"/>
                <a:cs typeface="Avenir Book"/>
              </a:rPr>
              <a:t>Paul was Directly Commissioned by Jesus</a:t>
            </a:r>
            <a:r>
              <a:rPr lang="en-US" sz="2400" dirty="0" smtClean="0">
                <a:solidFill>
                  <a:schemeClr val="bg2">
                    <a:lumMod val="75000"/>
                  </a:schemeClr>
                </a:solidFill>
                <a:latin typeface="Avenir Book"/>
                <a:cs typeface="Avenir Book"/>
              </a:rPr>
              <a:t>: </a:t>
            </a:r>
          </a:p>
          <a:p>
            <a:pPr lvl="1"/>
            <a:r>
              <a:rPr lang="en-US" sz="2400" dirty="0" smtClean="0">
                <a:solidFill>
                  <a:srgbClr val="8EB4E3"/>
                </a:solidFill>
                <a:effectLst/>
                <a:latin typeface="Avenir Book"/>
                <a:cs typeface="Avenir Book"/>
              </a:rPr>
              <a:t>(Acts 9:15; Acts 13:2; Acts 26:16)</a:t>
            </a:r>
          </a:p>
          <a:p>
            <a:pPr marL="342900" indent="-342900">
              <a:buFont typeface="Wingdings" charset="2"/>
              <a:buChar char="§"/>
            </a:pPr>
            <a:endParaRPr lang="en-US" sz="2400" dirty="0" smtClean="0">
              <a:solidFill>
                <a:schemeClr val="bg2">
                  <a:lumMod val="75000"/>
                </a:schemeClr>
              </a:solidFill>
              <a:latin typeface="Avenir Book"/>
              <a:cs typeface="Avenir Book"/>
            </a:endParaRPr>
          </a:p>
          <a:p>
            <a:pPr marL="342900" indent="-342900">
              <a:buFont typeface="Wingdings" charset="2"/>
              <a:buChar char="§"/>
            </a:pPr>
            <a:r>
              <a:rPr lang="en-US" sz="2400" u="sng" dirty="0" smtClean="0">
                <a:solidFill>
                  <a:schemeClr val="bg2">
                    <a:lumMod val="75000"/>
                  </a:schemeClr>
                </a:solidFill>
                <a:latin typeface="Avenir Book"/>
                <a:cs typeface="Avenir Book"/>
              </a:rPr>
              <a:t>Paul Performed Miracles Among Them:</a:t>
            </a:r>
          </a:p>
          <a:p>
            <a:r>
              <a:rPr lang="en-US" sz="2400" i="1" dirty="0" smtClean="0">
                <a:solidFill>
                  <a:schemeClr val="bg2">
                    <a:lumMod val="75000"/>
                  </a:schemeClr>
                </a:solidFill>
                <a:latin typeface="Avenir Book"/>
                <a:cs typeface="Avenir Book"/>
              </a:rPr>
              <a:t>	</a:t>
            </a:r>
            <a:r>
              <a:rPr lang="en-US" sz="2400" dirty="0" smtClean="0">
                <a:solidFill>
                  <a:schemeClr val="tx2">
                    <a:lumMod val="40000"/>
                    <a:lumOff val="60000"/>
                  </a:schemeClr>
                </a:solidFill>
                <a:effectLst/>
                <a:latin typeface="Avenir Book"/>
                <a:cs typeface="Avenir Book"/>
              </a:rPr>
              <a:t>(</a:t>
            </a:r>
            <a:r>
              <a:rPr lang="en-US" sz="2400" dirty="0">
                <a:solidFill>
                  <a:schemeClr val="tx2">
                    <a:lumMod val="40000"/>
                    <a:lumOff val="60000"/>
                  </a:schemeClr>
                </a:solidFill>
                <a:effectLst/>
                <a:latin typeface="Avenir Book"/>
                <a:cs typeface="Avenir Book"/>
              </a:rPr>
              <a:t>Acts 14:3; 14:8-9</a:t>
            </a:r>
            <a:r>
              <a:rPr lang="en-US" sz="2400" dirty="0" smtClean="0">
                <a:solidFill>
                  <a:schemeClr val="tx2">
                    <a:lumMod val="40000"/>
                    <a:lumOff val="60000"/>
                  </a:schemeClr>
                </a:solidFill>
                <a:effectLst/>
                <a:latin typeface="Avenir Book"/>
                <a:cs typeface="Avenir Book"/>
              </a:rPr>
              <a:t>)</a:t>
            </a:r>
            <a:endParaRPr lang="en-US" sz="2400" dirty="0" smtClean="0">
              <a:solidFill>
                <a:schemeClr val="bg2">
                  <a:lumMod val="75000"/>
                </a:schemeClr>
              </a:solidFill>
              <a:latin typeface="Avenir Book"/>
              <a:cs typeface="Avenir Book"/>
            </a:endParaRPr>
          </a:p>
        </p:txBody>
      </p:sp>
      <p:sp>
        <p:nvSpPr>
          <p:cNvPr id="6" name="TextBox 5"/>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7" name="TextBox 6"/>
          <p:cNvSpPr txBox="1"/>
          <p:nvPr/>
        </p:nvSpPr>
        <p:spPr>
          <a:xfrm>
            <a:off x="352778" y="3665648"/>
            <a:ext cx="8438444" cy="2923877"/>
          </a:xfrm>
          <a:prstGeom prst="rect">
            <a:avLst/>
          </a:prstGeom>
          <a:gradFill flip="none" rotWithShape="1">
            <a:gsLst>
              <a:gs pos="4000">
                <a:srgbClr val="D9B662"/>
              </a:gs>
              <a:gs pos="96000">
                <a:srgbClr val="D9B662"/>
              </a:gs>
              <a:gs pos="32000">
                <a:schemeClr val="accent1">
                  <a:lumMod val="40000"/>
                  <a:lumOff val="60000"/>
                </a:schemeClr>
              </a:gs>
              <a:gs pos="67000">
                <a:schemeClr val="tx2">
                  <a:lumMod val="20000"/>
                  <a:lumOff val="80000"/>
                </a:schemeClr>
              </a:gs>
            </a:gsLst>
            <a:path path="circle">
              <a:fillToRect l="100000" t="100000"/>
            </a:path>
            <a:tileRect r="-100000" b="-100000"/>
          </a:gradFill>
          <a:ln w="38100">
            <a:gradFill flip="none" rotWithShape="1">
              <a:gsLst>
                <a:gs pos="51000">
                  <a:srgbClr val="D9B662"/>
                </a:gs>
                <a:gs pos="100000">
                  <a:srgbClr val="000076"/>
                </a:gs>
                <a:gs pos="0">
                  <a:srgbClr val="000090"/>
                </a:gs>
              </a:gsLst>
              <a:path path="circle">
                <a:fillToRect l="100000" t="100000"/>
              </a:path>
              <a:tileRect r="-100000" b="-100000"/>
            </a:grad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400" dirty="0" smtClean="0">
                <a:solidFill>
                  <a:srgbClr val="000090"/>
                </a:solidFill>
                <a:effectLst>
                  <a:outerShdw blurRad="3175" dist="38100" dir="2700000" algn="tl" rotWithShape="0">
                    <a:prstClr val="black">
                      <a:alpha val="80000"/>
                    </a:prstClr>
                  </a:outerShdw>
                </a:effectLst>
                <a:latin typeface="Avenir Book"/>
                <a:cs typeface="Avenir Book"/>
              </a:rPr>
              <a:t>“…how </a:t>
            </a:r>
            <a:r>
              <a:rPr lang="en-US" sz="2400" dirty="0">
                <a:solidFill>
                  <a:srgbClr val="000090"/>
                </a:solidFill>
                <a:effectLst>
                  <a:outerShdw blurRad="3175" dist="38100" dir="2700000" algn="tl" rotWithShape="0">
                    <a:prstClr val="black">
                      <a:alpha val="80000"/>
                    </a:prstClr>
                  </a:outerShdw>
                </a:effectLst>
                <a:latin typeface="Avenir Book"/>
                <a:cs typeface="Avenir Book"/>
              </a:rPr>
              <a:t>shall we escape if we neglect so great a salvation? After it was at the first spoken through the Lord, it was confirmed to us by those who heard</a:t>
            </a:r>
            <a:r>
              <a:rPr lang="en-US" sz="2400" dirty="0" smtClean="0">
                <a:solidFill>
                  <a:srgbClr val="000090"/>
                </a:solidFill>
                <a:effectLst>
                  <a:outerShdw blurRad="3175" dist="38100" dir="2700000" algn="tl" rotWithShape="0">
                    <a:prstClr val="black">
                      <a:alpha val="80000"/>
                    </a:prstClr>
                  </a:outerShdw>
                </a:effectLst>
                <a:latin typeface="Avenir Book"/>
                <a:cs typeface="Avenir Book"/>
              </a:rPr>
              <a:t>,</a:t>
            </a:r>
            <a:r>
              <a:rPr lang="en-US" sz="2400" b="1" dirty="0">
                <a:solidFill>
                  <a:schemeClr val="accent4">
                    <a:lumMod val="75000"/>
                  </a:schemeClr>
                </a:solidFill>
                <a:effectLst>
                  <a:outerShdw blurRad="3175" dist="38100" dir="2700000" algn="tl" rotWithShape="0">
                    <a:prstClr val="black">
                      <a:alpha val="80000"/>
                    </a:prstClr>
                  </a:outerShdw>
                </a:effectLst>
                <a:latin typeface="Avenir Book"/>
                <a:cs typeface="Avenir Book"/>
              </a:rPr>
              <a:t> </a:t>
            </a:r>
            <a:r>
              <a:rPr lang="en-US" sz="2400" b="1" dirty="0" smtClean="0">
                <a:solidFill>
                  <a:srgbClr val="000090"/>
                </a:solidFill>
                <a:effectLst>
                  <a:glow rad="101600">
                    <a:schemeClr val="accent6">
                      <a:satMod val="175000"/>
                      <a:alpha val="40000"/>
                    </a:schemeClr>
                  </a:glow>
                  <a:outerShdw blurRad="3175" dist="38100" dir="2700000" algn="tl" rotWithShape="0">
                    <a:prstClr val="black">
                      <a:alpha val="80000"/>
                    </a:prstClr>
                  </a:outerShdw>
                </a:effectLst>
                <a:latin typeface="Avenir Book"/>
                <a:cs typeface="Avenir Book"/>
              </a:rPr>
              <a:t>God </a:t>
            </a:r>
            <a:r>
              <a:rPr lang="en-US" sz="2400" b="1" dirty="0">
                <a:solidFill>
                  <a:srgbClr val="000090"/>
                </a:solidFill>
                <a:effectLst>
                  <a:glow rad="101600">
                    <a:schemeClr val="accent6">
                      <a:satMod val="175000"/>
                      <a:alpha val="40000"/>
                    </a:schemeClr>
                  </a:glow>
                  <a:outerShdw blurRad="3175" dist="38100" dir="2700000" algn="tl" rotWithShape="0">
                    <a:prstClr val="black">
                      <a:alpha val="80000"/>
                    </a:prstClr>
                  </a:outerShdw>
                </a:effectLst>
                <a:latin typeface="Avenir Book"/>
                <a:cs typeface="Avenir Book"/>
              </a:rPr>
              <a:t>also bearing witness with them, both by signs and wonders and by various miracles and by gifts of the Holy Spirit</a:t>
            </a:r>
            <a:r>
              <a:rPr lang="en-US" sz="2400" b="1" dirty="0">
                <a:solidFill>
                  <a:srgbClr val="0000FF"/>
                </a:solidFill>
                <a:effectLst>
                  <a:glow rad="101600">
                    <a:schemeClr val="accent6">
                      <a:satMod val="175000"/>
                      <a:alpha val="40000"/>
                    </a:schemeClr>
                  </a:glow>
                  <a:outerShdw blurRad="3175" dist="38100" dir="2700000" algn="tl" rotWithShape="0">
                    <a:prstClr val="black">
                      <a:alpha val="80000"/>
                    </a:prstClr>
                  </a:outerShdw>
                </a:effectLst>
                <a:latin typeface="Avenir Book"/>
                <a:cs typeface="Avenir Book"/>
              </a:rPr>
              <a:t> </a:t>
            </a:r>
            <a:r>
              <a:rPr lang="en-US" sz="2400" dirty="0">
                <a:solidFill>
                  <a:srgbClr val="000090"/>
                </a:solidFill>
                <a:effectLst>
                  <a:outerShdw blurRad="3175" dist="38100" dir="2700000" algn="tl" rotWithShape="0">
                    <a:prstClr val="black">
                      <a:alpha val="80000"/>
                    </a:prstClr>
                  </a:outerShdw>
                </a:effectLst>
                <a:latin typeface="Avenir Book"/>
                <a:cs typeface="Avenir Book"/>
              </a:rPr>
              <a:t>according to His own will</a:t>
            </a:r>
            <a:r>
              <a:rPr lang="en-US" sz="2400" dirty="0" smtClean="0">
                <a:solidFill>
                  <a:srgbClr val="000090"/>
                </a:solidFill>
                <a:effectLst>
                  <a:outerShdw blurRad="3175" dist="38100" dir="2700000" algn="tl" rotWithShape="0">
                    <a:prstClr val="black">
                      <a:alpha val="80000"/>
                    </a:prstClr>
                  </a:outerShdw>
                </a:effectLst>
                <a:latin typeface="Avenir Book"/>
                <a:cs typeface="Avenir Book"/>
              </a:rPr>
              <a:t>.” </a:t>
            </a:r>
            <a:endParaRPr lang="en-US" sz="2400" dirty="0">
              <a:solidFill>
                <a:srgbClr val="000090"/>
              </a:solidFill>
              <a:effectLst>
                <a:outerShdw blurRad="3175" dist="38100" dir="2700000" algn="tl" rotWithShape="0">
                  <a:prstClr val="black">
                    <a:alpha val="80000"/>
                  </a:prstClr>
                </a:outerShdw>
              </a:effectLst>
              <a:latin typeface="Avenir Book"/>
              <a:cs typeface="Avenir Book"/>
            </a:endParaRPr>
          </a:p>
          <a:p>
            <a:pPr algn="r"/>
            <a:r>
              <a:rPr lang="en-US" sz="1600" dirty="0" smtClean="0">
                <a:solidFill>
                  <a:srgbClr val="000090"/>
                </a:solidFill>
                <a:effectLst>
                  <a:outerShdw blurRad="3175" dist="38100" dir="2700000" algn="tl" rotWithShape="0">
                    <a:prstClr val="black">
                      <a:alpha val="80000"/>
                    </a:prstClr>
                  </a:outerShdw>
                </a:effectLst>
                <a:latin typeface="Avenir Book"/>
                <a:cs typeface="Avenir Book"/>
              </a:rPr>
              <a:t>Heb. 2:3-4</a:t>
            </a:r>
            <a:endParaRPr lang="en-US" sz="1600" dirty="0">
              <a:solidFill>
                <a:srgbClr val="000090"/>
              </a:solidFill>
              <a:effectLst>
                <a:outerShdw blurRad="3175" dist="38100" dir="2700000" algn="tl" rotWithShape="0">
                  <a:prstClr val="black">
                    <a:alpha val="80000"/>
                  </a:prstClr>
                </a:outerShdw>
              </a:effectLst>
              <a:latin typeface="Avenir Book"/>
              <a:cs typeface="Avenir Book"/>
            </a:endParaRPr>
          </a:p>
        </p:txBody>
      </p:sp>
    </p:spTree>
    <p:extLst>
      <p:ext uri="{BB962C8B-B14F-4D97-AF65-F5344CB8AC3E}">
        <p14:creationId xmlns:p14="http://schemas.microsoft.com/office/powerpoint/2010/main" val="27952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who raised Him from the dead),</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Tree>
    <p:extLst>
      <p:ext uri="{BB962C8B-B14F-4D97-AF65-F5344CB8AC3E}">
        <p14:creationId xmlns:p14="http://schemas.microsoft.com/office/powerpoint/2010/main" val="3565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1:1-5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56521"/>
            <a:ext cx="8720665" cy="477053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228600" rIns="274320" bIns="228600" rtlCol="0">
            <a:spAutoFit/>
            <a:scene3d>
              <a:camera prst="orthographicFront"/>
              <a:lightRig rig="threePt" dir="t"/>
            </a:scene3d>
            <a:sp3d extrusionH="57150">
              <a:bevelT w="38100" h="38100" prst="convex"/>
            </a:sp3d>
          </a:bodyPr>
          <a:lstStyle/>
          <a:p>
            <a:r>
              <a:rPr lang="en-US" sz="2800" baseline="300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1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Paul, an apostle (not sent from men, nor through the agency of man, but through Jesus Christ, and God the Father, </a:t>
            </a:r>
            <a:r>
              <a:rPr lang="en-US" sz="2800" dirty="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who raised Him from the dead</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2</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and all the brethren who are with me, to the churches of Galatia:</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Grace to you and peace from God our Father, and the Lord Jesus Christ,</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4</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who gave Himself for our sins, that He might deliver us out of this present evil age, according to the will of our God and Father,</a:t>
            </a:r>
            <a:r>
              <a:rPr lang="en-US" sz="2800" baseline="300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5</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 to whom be the glory forevermore. Amen. </a:t>
            </a:r>
          </a:p>
        </p:txBody>
      </p:sp>
    </p:spTree>
    <p:extLst>
      <p:ext uri="{BB962C8B-B14F-4D97-AF65-F5344CB8AC3E}">
        <p14:creationId xmlns:p14="http://schemas.microsoft.com/office/powerpoint/2010/main" val="239712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2483</TotalTime>
  <Words>4804</Words>
  <Application>Microsoft Macintosh PowerPoint</Application>
  <PresentationFormat>On-screen Show (4:3)</PresentationFormat>
  <Paragraphs>110</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Harrington</dc:creator>
  <cp:lastModifiedBy>Rick Harrington</cp:lastModifiedBy>
  <cp:revision>101</cp:revision>
  <dcterms:created xsi:type="dcterms:W3CDTF">2015-04-01T15:01:49Z</dcterms:created>
  <dcterms:modified xsi:type="dcterms:W3CDTF">2015-04-22T21:27:32Z</dcterms:modified>
</cp:coreProperties>
</file>