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7" r:id="rId2"/>
    <p:sldId id="473" r:id="rId3"/>
    <p:sldId id="475" r:id="rId4"/>
    <p:sldId id="476" r:id="rId5"/>
    <p:sldId id="485" r:id="rId6"/>
    <p:sldId id="478" r:id="rId7"/>
    <p:sldId id="477" r:id="rId8"/>
    <p:sldId id="480" r:id="rId9"/>
    <p:sldId id="481" r:id="rId10"/>
    <p:sldId id="479" r:id="rId11"/>
    <p:sldId id="483" r:id="rId12"/>
    <p:sldId id="486" r:id="rId13"/>
    <p:sldId id="487" r:id="rId14"/>
    <p:sldId id="488" r:id="rId15"/>
    <p:sldId id="484" r:id="rId16"/>
    <p:sldId id="489" r:id="rId17"/>
    <p:sldId id="490" r:id="rId18"/>
    <p:sldId id="491" r:id="rId19"/>
    <p:sldId id="492" r:id="rId20"/>
    <p:sldId id="49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C090"/>
    <a:srgbClr val="BA8C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9" d="100"/>
          <a:sy n="99" d="100"/>
        </p:scale>
        <p:origin x="-1920" y="-3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9D1E39-2BE4-474D-98ED-B08095429CC1}" type="datetimeFigureOut">
              <a:rPr lang="en-US" smtClean="0"/>
              <a:t>10/21/15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F1396B-8BC0-8149-BF7A-99B7903E2DAD}" type="slidenum">
              <a:rPr lang="en-US" smtClean="0"/>
              <a:t>‹#›</a:t>
            </a:fld>
            <a:endParaRPr lang="en-US"/>
          </a:p>
        </p:txBody>
      </p:sp>
    </p:spTree>
    <p:extLst>
      <p:ext uri="{BB962C8B-B14F-4D97-AF65-F5344CB8AC3E}">
        <p14:creationId xmlns:p14="http://schemas.microsoft.com/office/powerpoint/2010/main" val="6889849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10/21/15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347532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10/21/15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140589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10/21/15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456352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10/21/15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167133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2AAE44-4CFF-1446-B950-80EE38EB88A1}" type="datetimeFigureOut">
              <a:rPr lang="en-US" smtClean="0"/>
              <a:t>10/21/15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15956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2AAE44-4CFF-1446-B950-80EE38EB88A1}" type="datetimeFigureOut">
              <a:rPr lang="en-US" smtClean="0"/>
              <a:t>10/21/15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1606176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2AAE44-4CFF-1446-B950-80EE38EB88A1}" type="datetimeFigureOut">
              <a:rPr lang="en-US" smtClean="0"/>
              <a:t>10/21/15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3317488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2AAE44-4CFF-1446-B950-80EE38EB88A1}" type="datetimeFigureOut">
              <a:rPr lang="en-US" smtClean="0"/>
              <a:t>10/21/15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667596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AAE44-4CFF-1446-B950-80EE38EB88A1}" type="datetimeFigureOut">
              <a:rPr lang="en-US" smtClean="0"/>
              <a:t>10/21/15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179384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2AAE44-4CFF-1446-B950-80EE38EB88A1}" type="datetimeFigureOut">
              <a:rPr lang="en-US" smtClean="0"/>
              <a:t>10/21/15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152549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2AAE44-4CFF-1446-B950-80EE38EB88A1}" type="datetimeFigureOut">
              <a:rPr lang="en-US" smtClean="0"/>
              <a:t>10/21/15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696039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2AAE44-4CFF-1446-B950-80EE38EB88A1}" type="datetimeFigureOut">
              <a:rPr lang="en-US" smtClean="0"/>
              <a:t>10/21/15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8056FF-8515-E04D-B87E-10EA13926C12}" type="slidenum">
              <a:rPr lang="en-US" smtClean="0"/>
              <a:t>‹#›</a:t>
            </a:fld>
            <a:endParaRPr lang="en-US"/>
          </a:p>
        </p:txBody>
      </p:sp>
    </p:spTree>
    <p:extLst>
      <p:ext uri="{BB962C8B-B14F-4D97-AF65-F5344CB8AC3E}">
        <p14:creationId xmlns:p14="http://schemas.microsoft.com/office/powerpoint/2010/main" val="1211266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1971698" y="3934180"/>
            <a:ext cx="5200605" cy="584776"/>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lack"/>
                <a:cs typeface="Avenir Black"/>
              </a:rPr>
              <a:t>Chapter 5:13-26</a:t>
            </a:r>
          </a:p>
        </p:txBody>
      </p:sp>
    </p:spTree>
    <p:extLst>
      <p:ext uri="{BB962C8B-B14F-4D97-AF65-F5344CB8AC3E}">
        <p14:creationId xmlns:p14="http://schemas.microsoft.com/office/powerpoint/2010/main" val="16347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5:16-18	</a:t>
            </a:r>
            <a:endParaRPr lang="en-US" sz="3200" dirty="0">
              <a:solidFill>
                <a:schemeClr val="bg2">
                  <a:lumMod val="75000"/>
                </a:schemeClr>
              </a:solidFill>
              <a:latin typeface="Avenir Book"/>
              <a:cs typeface="Avenir Book"/>
            </a:endParaRPr>
          </a:p>
        </p:txBody>
      </p:sp>
      <p:sp>
        <p:nvSpPr>
          <p:cNvPr id="8" name="TextBox 7"/>
          <p:cNvSpPr txBox="1"/>
          <p:nvPr/>
        </p:nvSpPr>
        <p:spPr>
          <a:xfrm>
            <a:off x="211668" y="1613118"/>
            <a:ext cx="8720665" cy="4124206"/>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3200" baseline="30000" dirty="0" smtClean="0">
                <a:solidFill>
                  <a:srgbClr val="FAC090"/>
                </a:solidFill>
                <a:latin typeface="Avenir Book"/>
                <a:cs typeface="Avenir Book"/>
              </a:rPr>
              <a:t>16</a:t>
            </a:r>
            <a:r>
              <a:rPr lang="en-US" sz="3200" dirty="0" smtClean="0">
                <a:solidFill>
                  <a:srgbClr val="FAC090"/>
                </a:solidFill>
                <a:latin typeface="Avenir Book"/>
                <a:cs typeface="Avenir Book"/>
              </a:rPr>
              <a:t> </a:t>
            </a:r>
            <a:r>
              <a:rPr lang="en-US" sz="3200" dirty="0">
                <a:solidFill>
                  <a:srgbClr val="FAC090"/>
                </a:solidFill>
                <a:latin typeface="Avenir Book"/>
                <a:cs typeface="Avenir Book"/>
              </a:rPr>
              <a:t>But I say, walk by the Spirit, and you will not carry out the desire of the flesh.</a:t>
            </a:r>
            <a:r>
              <a:rPr lang="en-US" sz="3200" baseline="30000" dirty="0">
                <a:solidFill>
                  <a:srgbClr val="FAC090"/>
                </a:solidFill>
                <a:latin typeface="Avenir Book"/>
                <a:cs typeface="Avenir Book"/>
              </a:rPr>
              <a:t>17</a:t>
            </a:r>
            <a:r>
              <a:rPr lang="en-US" sz="3200" dirty="0">
                <a:solidFill>
                  <a:srgbClr val="FAC090"/>
                </a:solidFill>
                <a:latin typeface="Avenir Book"/>
                <a:cs typeface="Avenir Book"/>
              </a:rPr>
              <a:t> For the flesh sets its desire against the Spirit, and the Spirit against the flesh; for these are in opposition to one another, so that you may not do the things that you please.</a:t>
            </a:r>
            <a:r>
              <a:rPr lang="en-US" sz="3200" baseline="30000" dirty="0">
                <a:solidFill>
                  <a:srgbClr val="FAC090"/>
                </a:solidFill>
                <a:effectLst>
                  <a:glow rad="101600">
                    <a:schemeClr val="accent6">
                      <a:satMod val="175000"/>
                      <a:alpha val="40000"/>
                    </a:schemeClr>
                  </a:glow>
                </a:effectLst>
                <a:latin typeface="Avenir Book"/>
                <a:cs typeface="Avenir Book"/>
              </a:rPr>
              <a:t>18</a:t>
            </a:r>
            <a:r>
              <a:rPr lang="en-US" sz="3200" dirty="0">
                <a:solidFill>
                  <a:srgbClr val="FAC090"/>
                </a:solidFill>
                <a:effectLst>
                  <a:glow rad="101600">
                    <a:schemeClr val="accent6">
                      <a:satMod val="175000"/>
                      <a:alpha val="40000"/>
                    </a:schemeClr>
                  </a:glow>
                </a:effectLst>
                <a:latin typeface="Avenir Book"/>
                <a:cs typeface="Avenir Book"/>
              </a:rPr>
              <a:t> But if you are led by the Spirit, you are not under the Law. </a:t>
            </a:r>
          </a:p>
        </p:txBody>
      </p:sp>
    </p:spTree>
    <p:extLst>
      <p:ext uri="{BB962C8B-B14F-4D97-AF65-F5344CB8AC3E}">
        <p14:creationId xmlns:p14="http://schemas.microsoft.com/office/powerpoint/2010/main" val="157538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5:19-21	</a:t>
            </a:r>
            <a:endParaRPr lang="en-US" sz="3200" dirty="0">
              <a:solidFill>
                <a:schemeClr val="bg2">
                  <a:lumMod val="75000"/>
                </a:schemeClr>
              </a:solidFill>
              <a:latin typeface="Avenir Book"/>
              <a:cs typeface="Avenir Book"/>
            </a:endParaRPr>
          </a:p>
        </p:txBody>
      </p:sp>
      <p:sp>
        <p:nvSpPr>
          <p:cNvPr id="8" name="TextBox 7"/>
          <p:cNvSpPr txBox="1"/>
          <p:nvPr/>
        </p:nvSpPr>
        <p:spPr>
          <a:xfrm>
            <a:off x="211668" y="1613118"/>
            <a:ext cx="8720665" cy="4616648"/>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3200" baseline="30000" dirty="0" smtClean="0">
                <a:solidFill>
                  <a:srgbClr val="FAC090"/>
                </a:solidFill>
                <a:latin typeface="Avenir Book"/>
                <a:cs typeface="Avenir Book"/>
              </a:rPr>
              <a:t>19</a:t>
            </a:r>
            <a:r>
              <a:rPr lang="en-US" sz="3200" dirty="0" smtClean="0">
                <a:solidFill>
                  <a:srgbClr val="FAC090"/>
                </a:solidFill>
                <a:latin typeface="Avenir Book"/>
                <a:cs typeface="Avenir Book"/>
              </a:rPr>
              <a:t> </a:t>
            </a:r>
            <a:r>
              <a:rPr lang="en-US" sz="3200" dirty="0">
                <a:solidFill>
                  <a:srgbClr val="FAC090"/>
                </a:solidFill>
                <a:latin typeface="Avenir Book"/>
                <a:cs typeface="Avenir Book"/>
              </a:rPr>
              <a:t>Now the deeds of the flesh are evident, which are: immorality, impurity, sensuality,</a:t>
            </a:r>
            <a:r>
              <a:rPr lang="en-US" sz="3200" baseline="30000" dirty="0">
                <a:solidFill>
                  <a:srgbClr val="FAC090"/>
                </a:solidFill>
                <a:latin typeface="Avenir Book"/>
                <a:cs typeface="Avenir Book"/>
              </a:rPr>
              <a:t>20</a:t>
            </a:r>
            <a:r>
              <a:rPr lang="en-US" sz="3200" dirty="0">
                <a:solidFill>
                  <a:srgbClr val="FAC090"/>
                </a:solidFill>
                <a:latin typeface="Avenir Book"/>
                <a:cs typeface="Avenir Book"/>
              </a:rPr>
              <a:t> idolatry, sorcery, enmities, strife, jealousy, outbursts of anger, disputes, dissensions, factions,</a:t>
            </a:r>
            <a:r>
              <a:rPr lang="en-US" sz="3200" baseline="30000" dirty="0">
                <a:solidFill>
                  <a:srgbClr val="FAC090"/>
                </a:solidFill>
                <a:latin typeface="Avenir Book"/>
                <a:cs typeface="Avenir Book"/>
              </a:rPr>
              <a:t>21</a:t>
            </a:r>
            <a:r>
              <a:rPr lang="en-US" sz="3200" dirty="0">
                <a:solidFill>
                  <a:srgbClr val="FAC090"/>
                </a:solidFill>
                <a:latin typeface="Avenir Book"/>
                <a:cs typeface="Avenir Book"/>
              </a:rPr>
              <a:t> envying, drunkenness, carousing, and things like these, of which I forewarn you just as I have forewarned you that those who practice such things shall not inherit the kingdom of God. </a:t>
            </a:r>
          </a:p>
        </p:txBody>
      </p:sp>
    </p:spTree>
    <p:extLst>
      <p:ext uri="{BB962C8B-B14F-4D97-AF65-F5344CB8AC3E}">
        <p14:creationId xmlns:p14="http://schemas.microsoft.com/office/powerpoint/2010/main" val="2332824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5:19-21	</a:t>
            </a:r>
            <a:endParaRPr lang="en-US" sz="3200" dirty="0">
              <a:solidFill>
                <a:schemeClr val="bg2">
                  <a:lumMod val="75000"/>
                </a:schemeClr>
              </a:solidFill>
              <a:latin typeface="Avenir Book"/>
              <a:cs typeface="Avenir Book"/>
            </a:endParaRPr>
          </a:p>
        </p:txBody>
      </p:sp>
      <p:sp>
        <p:nvSpPr>
          <p:cNvPr id="8" name="TextBox 7"/>
          <p:cNvSpPr txBox="1"/>
          <p:nvPr/>
        </p:nvSpPr>
        <p:spPr>
          <a:xfrm>
            <a:off x="211668" y="1613118"/>
            <a:ext cx="8720665" cy="4616648"/>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3200" baseline="30000" dirty="0" smtClean="0">
                <a:solidFill>
                  <a:srgbClr val="FAC090"/>
                </a:solidFill>
                <a:effectLst>
                  <a:glow rad="101600">
                    <a:schemeClr val="accent6">
                      <a:satMod val="175000"/>
                      <a:alpha val="40000"/>
                    </a:schemeClr>
                  </a:glow>
                </a:effectLst>
                <a:latin typeface="Avenir Book"/>
                <a:cs typeface="Avenir Book"/>
              </a:rPr>
              <a:t>19</a:t>
            </a:r>
            <a:r>
              <a:rPr lang="en-US" sz="3200" dirty="0" smtClean="0">
                <a:solidFill>
                  <a:srgbClr val="FAC090"/>
                </a:solidFill>
                <a:effectLst>
                  <a:glow rad="101600">
                    <a:schemeClr val="accent6">
                      <a:satMod val="175000"/>
                      <a:alpha val="40000"/>
                    </a:schemeClr>
                  </a:glow>
                </a:effectLst>
                <a:latin typeface="Avenir Book"/>
                <a:cs typeface="Avenir Book"/>
              </a:rPr>
              <a:t> </a:t>
            </a:r>
            <a:r>
              <a:rPr lang="en-US" sz="3200" dirty="0">
                <a:solidFill>
                  <a:srgbClr val="FAC090"/>
                </a:solidFill>
                <a:effectLst>
                  <a:glow rad="101600">
                    <a:schemeClr val="accent6">
                      <a:satMod val="175000"/>
                      <a:alpha val="40000"/>
                    </a:schemeClr>
                  </a:glow>
                </a:effectLst>
                <a:latin typeface="Avenir Book"/>
                <a:cs typeface="Avenir Book"/>
              </a:rPr>
              <a:t>Now the deeds of the flesh are evident, </a:t>
            </a:r>
            <a:r>
              <a:rPr lang="en-US" sz="3200" dirty="0">
                <a:solidFill>
                  <a:srgbClr val="FAC090"/>
                </a:solidFill>
                <a:latin typeface="Avenir Book"/>
                <a:cs typeface="Avenir Book"/>
              </a:rPr>
              <a:t>which are: immorality, impurity, sensuality,</a:t>
            </a:r>
            <a:r>
              <a:rPr lang="en-US" sz="3200" baseline="30000" dirty="0">
                <a:solidFill>
                  <a:srgbClr val="FAC090"/>
                </a:solidFill>
                <a:latin typeface="Avenir Book"/>
                <a:cs typeface="Avenir Book"/>
              </a:rPr>
              <a:t>20</a:t>
            </a:r>
            <a:r>
              <a:rPr lang="en-US" sz="3200" dirty="0">
                <a:solidFill>
                  <a:srgbClr val="FAC090"/>
                </a:solidFill>
                <a:latin typeface="Avenir Book"/>
                <a:cs typeface="Avenir Book"/>
              </a:rPr>
              <a:t> idolatry, sorcery, enmities, strife, jealousy, outbursts of anger, disputes, dissensions, factions,</a:t>
            </a:r>
            <a:r>
              <a:rPr lang="en-US" sz="3200" baseline="30000" dirty="0">
                <a:solidFill>
                  <a:srgbClr val="FAC090"/>
                </a:solidFill>
                <a:latin typeface="Avenir Book"/>
                <a:cs typeface="Avenir Book"/>
              </a:rPr>
              <a:t>21</a:t>
            </a:r>
            <a:r>
              <a:rPr lang="en-US" sz="3200" dirty="0">
                <a:solidFill>
                  <a:srgbClr val="FAC090"/>
                </a:solidFill>
                <a:latin typeface="Avenir Book"/>
                <a:cs typeface="Avenir Book"/>
              </a:rPr>
              <a:t> envying, drunkenness, carousing, and things like these, of which I forewarn you just as I have forewarned you that those who practice such things shall not inherit the kingdom of God. </a:t>
            </a:r>
          </a:p>
        </p:txBody>
      </p:sp>
    </p:spTree>
    <p:extLst>
      <p:ext uri="{BB962C8B-B14F-4D97-AF65-F5344CB8AC3E}">
        <p14:creationId xmlns:p14="http://schemas.microsoft.com/office/powerpoint/2010/main" val="553078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5:19-21	</a:t>
            </a:r>
            <a:endParaRPr lang="en-US" sz="3200" dirty="0">
              <a:solidFill>
                <a:schemeClr val="bg2">
                  <a:lumMod val="75000"/>
                </a:schemeClr>
              </a:solidFill>
              <a:latin typeface="Avenir Book"/>
              <a:cs typeface="Avenir Book"/>
            </a:endParaRPr>
          </a:p>
        </p:txBody>
      </p:sp>
      <p:sp>
        <p:nvSpPr>
          <p:cNvPr id="8" name="TextBox 7"/>
          <p:cNvSpPr txBox="1"/>
          <p:nvPr/>
        </p:nvSpPr>
        <p:spPr>
          <a:xfrm>
            <a:off x="211668" y="1613118"/>
            <a:ext cx="8720665" cy="4616648"/>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3200" baseline="30000" dirty="0" smtClean="0">
                <a:solidFill>
                  <a:srgbClr val="FAC090"/>
                </a:solidFill>
                <a:latin typeface="Avenir Book"/>
                <a:cs typeface="Avenir Book"/>
              </a:rPr>
              <a:t>19</a:t>
            </a:r>
            <a:r>
              <a:rPr lang="en-US" sz="3200" dirty="0" smtClean="0">
                <a:solidFill>
                  <a:srgbClr val="FAC090"/>
                </a:solidFill>
                <a:latin typeface="Avenir Book"/>
                <a:cs typeface="Avenir Book"/>
              </a:rPr>
              <a:t> </a:t>
            </a:r>
            <a:r>
              <a:rPr lang="en-US" sz="3200" dirty="0">
                <a:solidFill>
                  <a:srgbClr val="FAC090"/>
                </a:solidFill>
                <a:latin typeface="Avenir Book"/>
                <a:cs typeface="Avenir Book"/>
              </a:rPr>
              <a:t>Now the deeds of the flesh are evident, </a:t>
            </a:r>
            <a:r>
              <a:rPr lang="en-US" sz="3200" dirty="0">
                <a:solidFill>
                  <a:srgbClr val="FAC090"/>
                </a:solidFill>
                <a:effectLst>
                  <a:glow rad="101600">
                    <a:schemeClr val="accent6">
                      <a:satMod val="175000"/>
                      <a:alpha val="40000"/>
                    </a:schemeClr>
                  </a:glow>
                </a:effectLst>
                <a:latin typeface="Avenir Book"/>
                <a:cs typeface="Avenir Book"/>
              </a:rPr>
              <a:t>which are: immorality, impurity, sensuality,</a:t>
            </a:r>
            <a:r>
              <a:rPr lang="en-US" sz="3200" baseline="30000" dirty="0">
                <a:solidFill>
                  <a:srgbClr val="FAC090"/>
                </a:solidFill>
                <a:effectLst>
                  <a:glow rad="101600">
                    <a:schemeClr val="accent6">
                      <a:satMod val="175000"/>
                      <a:alpha val="40000"/>
                    </a:schemeClr>
                  </a:glow>
                </a:effectLst>
                <a:latin typeface="Avenir Book"/>
                <a:cs typeface="Avenir Book"/>
              </a:rPr>
              <a:t>20</a:t>
            </a:r>
            <a:r>
              <a:rPr lang="en-US" sz="3200" dirty="0">
                <a:solidFill>
                  <a:srgbClr val="FAC090"/>
                </a:solidFill>
                <a:effectLst>
                  <a:glow rad="101600">
                    <a:schemeClr val="accent6">
                      <a:satMod val="175000"/>
                      <a:alpha val="40000"/>
                    </a:schemeClr>
                  </a:glow>
                </a:effectLst>
                <a:latin typeface="Avenir Book"/>
                <a:cs typeface="Avenir Book"/>
              </a:rPr>
              <a:t> idolatry, sorcery, enmities, strife, jealousy, outbursts of anger, disputes, dissensions, factions,</a:t>
            </a:r>
            <a:r>
              <a:rPr lang="en-US" sz="3200" baseline="30000" dirty="0">
                <a:solidFill>
                  <a:srgbClr val="FAC090"/>
                </a:solidFill>
                <a:effectLst>
                  <a:glow rad="101600">
                    <a:schemeClr val="accent6">
                      <a:satMod val="175000"/>
                      <a:alpha val="40000"/>
                    </a:schemeClr>
                  </a:glow>
                </a:effectLst>
                <a:latin typeface="Avenir Book"/>
                <a:cs typeface="Avenir Book"/>
              </a:rPr>
              <a:t>21</a:t>
            </a:r>
            <a:r>
              <a:rPr lang="en-US" sz="3200" dirty="0">
                <a:solidFill>
                  <a:srgbClr val="FAC090"/>
                </a:solidFill>
                <a:effectLst>
                  <a:glow rad="101600">
                    <a:schemeClr val="accent6">
                      <a:satMod val="175000"/>
                      <a:alpha val="40000"/>
                    </a:schemeClr>
                  </a:glow>
                </a:effectLst>
                <a:latin typeface="Avenir Book"/>
                <a:cs typeface="Avenir Book"/>
              </a:rPr>
              <a:t> envying, drunkenness, carousing, and things like these, </a:t>
            </a:r>
            <a:r>
              <a:rPr lang="en-US" sz="3200" dirty="0">
                <a:solidFill>
                  <a:srgbClr val="FAC090"/>
                </a:solidFill>
                <a:latin typeface="Avenir Book"/>
                <a:cs typeface="Avenir Book"/>
              </a:rPr>
              <a:t>of which I forewarn you just as I have forewarned you that those who practice such things shall not inherit the kingdom of God. </a:t>
            </a:r>
          </a:p>
        </p:txBody>
      </p:sp>
    </p:spTree>
    <p:extLst>
      <p:ext uri="{BB962C8B-B14F-4D97-AF65-F5344CB8AC3E}">
        <p14:creationId xmlns:p14="http://schemas.microsoft.com/office/powerpoint/2010/main" val="2230344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5:19-21	</a:t>
            </a:r>
            <a:endParaRPr lang="en-US" sz="3200" dirty="0">
              <a:solidFill>
                <a:schemeClr val="bg2">
                  <a:lumMod val="75000"/>
                </a:schemeClr>
              </a:solidFill>
              <a:latin typeface="Avenir Book"/>
              <a:cs typeface="Avenir Book"/>
            </a:endParaRPr>
          </a:p>
        </p:txBody>
      </p:sp>
      <p:sp>
        <p:nvSpPr>
          <p:cNvPr id="8" name="TextBox 7"/>
          <p:cNvSpPr txBox="1"/>
          <p:nvPr/>
        </p:nvSpPr>
        <p:spPr>
          <a:xfrm>
            <a:off x="211668" y="1613118"/>
            <a:ext cx="8720665" cy="4616648"/>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3200" baseline="30000" dirty="0" smtClean="0">
                <a:solidFill>
                  <a:srgbClr val="FAC090"/>
                </a:solidFill>
                <a:latin typeface="Avenir Book"/>
                <a:cs typeface="Avenir Book"/>
              </a:rPr>
              <a:t>19</a:t>
            </a:r>
            <a:r>
              <a:rPr lang="en-US" sz="3200" dirty="0" smtClean="0">
                <a:solidFill>
                  <a:srgbClr val="FAC090"/>
                </a:solidFill>
                <a:latin typeface="Avenir Book"/>
                <a:cs typeface="Avenir Book"/>
              </a:rPr>
              <a:t> </a:t>
            </a:r>
            <a:r>
              <a:rPr lang="en-US" sz="3200" dirty="0">
                <a:solidFill>
                  <a:srgbClr val="FAC090"/>
                </a:solidFill>
                <a:latin typeface="Avenir Book"/>
                <a:cs typeface="Avenir Book"/>
              </a:rPr>
              <a:t>Now the deeds of the flesh are evident, which are: immorality, impurity, sensuality,</a:t>
            </a:r>
            <a:r>
              <a:rPr lang="en-US" sz="3200" baseline="30000" dirty="0">
                <a:solidFill>
                  <a:srgbClr val="FAC090"/>
                </a:solidFill>
                <a:latin typeface="Avenir Book"/>
                <a:cs typeface="Avenir Book"/>
              </a:rPr>
              <a:t>20</a:t>
            </a:r>
            <a:r>
              <a:rPr lang="en-US" sz="3200" dirty="0">
                <a:solidFill>
                  <a:srgbClr val="FAC090"/>
                </a:solidFill>
                <a:latin typeface="Avenir Book"/>
                <a:cs typeface="Avenir Book"/>
              </a:rPr>
              <a:t> idolatry, sorcery, enmities, strife, jealousy, outbursts of anger, disputes, dissensions, factions,</a:t>
            </a:r>
            <a:r>
              <a:rPr lang="en-US" sz="3200" baseline="30000" dirty="0">
                <a:solidFill>
                  <a:srgbClr val="FAC090"/>
                </a:solidFill>
                <a:latin typeface="Avenir Book"/>
                <a:cs typeface="Avenir Book"/>
              </a:rPr>
              <a:t>21</a:t>
            </a:r>
            <a:r>
              <a:rPr lang="en-US" sz="3200" dirty="0">
                <a:solidFill>
                  <a:srgbClr val="FAC090"/>
                </a:solidFill>
                <a:latin typeface="Avenir Book"/>
                <a:cs typeface="Avenir Book"/>
              </a:rPr>
              <a:t> envying, drunkenness, carousing, and things like these, </a:t>
            </a:r>
            <a:r>
              <a:rPr lang="en-US" sz="3200" dirty="0">
                <a:solidFill>
                  <a:srgbClr val="FAC090"/>
                </a:solidFill>
                <a:effectLst>
                  <a:glow rad="101600">
                    <a:schemeClr val="accent6">
                      <a:satMod val="175000"/>
                      <a:alpha val="40000"/>
                    </a:schemeClr>
                  </a:glow>
                </a:effectLst>
                <a:latin typeface="Avenir Book"/>
                <a:cs typeface="Avenir Book"/>
              </a:rPr>
              <a:t>of which I forewarn you just as I have forewarned you that those who practice such things shall not inherit the kingdom of God. </a:t>
            </a:r>
          </a:p>
        </p:txBody>
      </p:sp>
    </p:spTree>
    <p:extLst>
      <p:ext uri="{BB962C8B-B14F-4D97-AF65-F5344CB8AC3E}">
        <p14:creationId xmlns:p14="http://schemas.microsoft.com/office/powerpoint/2010/main" val="277222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5:22-26	</a:t>
            </a:r>
            <a:endParaRPr lang="en-US" sz="3200" dirty="0">
              <a:solidFill>
                <a:schemeClr val="bg2">
                  <a:lumMod val="75000"/>
                </a:schemeClr>
              </a:solidFill>
              <a:latin typeface="Avenir Book"/>
              <a:cs typeface="Avenir Book"/>
            </a:endParaRPr>
          </a:p>
        </p:txBody>
      </p:sp>
      <p:sp>
        <p:nvSpPr>
          <p:cNvPr id="8" name="TextBox 7"/>
          <p:cNvSpPr txBox="1"/>
          <p:nvPr/>
        </p:nvSpPr>
        <p:spPr>
          <a:xfrm>
            <a:off x="211668" y="1613118"/>
            <a:ext cx="8720665" cy="5109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3200" baseline="30000" dirty="0" smtClean="0">
                <a:solidFill>
                  <a:srgbClr val="FAC090"/>
                </a:solidFill>
                <a:latin typeface="Avenir Book"/>
                <a:cs typeface="Avenir Book"/>
              </a:rPr>
              <a:t>22</a:t>
            </a:r>
            <a:r>
              <a:rPr lang="en-US" sz="3200" dirty="0" smtClean="0">
                <a:solidFill>
                  <a:srgbClr val="FAC090"/>
                </a:solidFill>
                <a:latin typeface="Avenir Book"/>
                <a:cs typeface="Avenir Book"/>
              </a:rPr>
              <a:t> </a:t>
            </a:r>
            <a:r>
              <a:rPr lang="en-US" sz="3200" dirty="0">
                <a:solidFill>
                  <a:srgbClr val="FAC090"/>
                </a:solidFill>
                <a:latin typeface="Avenir Book"/>
                <a:cs typeface="Avenir Book"/>
              </a:rPr>
              <a:t>But the fruit of the Spirit is love, joy, peace, patience, kindness, goodness, faithfulness,</a:t>
            </a:r>
            <a:r>
              <a:rPr lang="en-US" sz="3200" baseline="30000" dirty="0">
                <a:solidFill>
                  <a:srgbClr val="FAC090"/>
                </a:solidFill>
                <a:latin typeface="Avenir Book"/>
                <a:cs typeface="Avenir Book"/>
              </a:rPr>
              <a:t>23</a:t>
            </a:r>
            <a:r>
              <a:rPr lang="en-US" sz="3200" dirty="0">
                <a:solidFill>
                  <a:srgbClr val="FAC090"/>
                </a:solidFill>
                <a:latin typeface="Avenir Book"/>
                <a:cs typeface="Avenir Book"/>
              </a:rPr>
              <a:t> gentleness, self-control; against such things there is no law.</a:t>
            </a:r>
            <a:r>
              <a:rPr lang="en-US" sz="3200" baseline="30000" dirty="0">
                <a:solidFill>
                  <a:srgbClr val="FAC090"/>
                </a:solidFill>
                <a:latin typeface="Avenir Book"/>
                <a:cs typeface="Avenir Book"/>
              </a:rPr>
              <a:t>24</a:t>
            </a:r>
            <a:r>
              <a:rPr lang="en-US" sz="3200" dirty="0">
                <a:solidFill>
                  <a:srgbClr val="FAC090"/>
                </a:solidFill>
                <a:latin typeface="Avenir Book"/>
                <a:cs typeface="Avenir Book"/>
              </a:rPr>
              <a:t> Now those who belong to Christ Jesus have crucified the flesh with its passions and desires.</a:t>
            </a:r>
            <a:r>
              <a:rPr lang="en-US" sz="3200" baseline="30000" dirty="0">
                <a:solidFill>
                  <a:srgbClr val="FAC090"/>
                </a:solidFill>
                <a:latin typeface="Avenir Book"/>
                <a:cs typeface="Avenir Book"/>
              </a:rPr>
              <a:t>25</a:t>
            </a:r>
            <a:r>
              <a:rPr lang="en-US" sz="3200" dirty="0">
                <a:solidFill>
                  <a:srgbClr val="FAC090"/>
                </a:solidFill>
                <a:latin typeface="Avenir Book"/>
                <a:cs typeface="Avenir Book"/>
              </a:rPr>
              <a:t> If we live by the Spirit, let us also walk by the Spirit.</a:t>
            </a:r>
            <a:r>
              <a:rPr lang="en-US" sz="3200" baseline="30000" dirty="0">
                <a:solidFill>
                  <a:srgbClr val="FAC090"/>
                </a:solidFill>
                <a:latin typeface="Avenir Book"/>
                <a:cs typeface="Avenir Book"/>
              </a:rPr>
              <a:t>26</a:t>
            </a:r>
            <a:r>
              <a:rPr lang="en-US" sz="3200" dirty="0">
                <a:solidFill>
                  <a:srgbClr val="FAC090"/>
                </a:solidFill>
                <a:latin typeface="Avenir Book"/>
                <a:cs typeface="Avenir Book"/>
              </a:rPr>
              <a:t> Let us not become boastful, challenging one another, envying one another. </a:t>
            </a:r>
          </a:p>
        </p:txBody>
      </p:sp>
    </p:spTree>
    <p:extLst>
      <p:ext uri="{BB962C8B-B14F-4D97-AF65-F5344CB8AC3E}">
        <p14:creationId xmlns:p14="http://schemas.microsoft.com/office/powerpoint/2010/main" val="391723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5:22-26	</a:t>
            </a:r>
            <a:endParaRPr lang="en-US" sz="3200" dirty="0">
              <a:solidFill>
                <a:schemeClr val="bg2">
                  <a:lumMod val="75000"/>
                </a:schemeClr>
              </a:solidFill>
              <a:latin typeface="Avenir Book"/>
              <a:cs typeface="Avenir Book"/>
            </a:endParaRPr>
          </a:p>
        </p:txBody>
      </p:sp>
      <p:sp>
        <p:nvSpPr>
          <p:cNvPr id="8" name="TextBox 7"/>
          <p:cNvSpPr txBox="1"/>
          <p:nvPr/>
        </p:nvSpPr>
        <p:spPr>
          <a:xfrm>
            <a:off x="211668" y="1613118"/>
            <a:ext cx="8720665" cy="5109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3200" baseline="30000" dirty="0" smtClean="0">
                <a:solidFill>
                  <a:srgbClr val="FAC090"/>
                </a:solidFill>
                <a:effectLst>
                  <a:glow rad="101600">
                    <a:schemeClr val="accent6">
                      <a:satMod val="175000"/>
                      <a:alpha val="40000"/>
                    </a:schemeClr>
                  </a:glow>
                </a:effectLst>
                <a:latin typeface="Avenir Book"/>
                <a:cs typeface="Avenir Book"/>
              </a:rPr>
              <a:t>22</a:t>
            </a:r>
            <a:r>
              <a:rPr lang="en-US" sz="3200" dirty="0" smtClean="0">
                <a:solidFill>
                  <a:srgbClr val="FAC090"/>
                </a:solidFill>
                <a:effectLst>
                  <a:glow rad="101600">
                    <a:schemeClr val="accent6">
                      <a:satMod val="175000"/>
                      <a:alpha val="40000"/>
                    </a:schemeClr>
                  </a:glow>
                </a:effectLst>
                <a:latin typeface="Avenir Book"/>
                <a:cs typeface="Avenir Book"/>
              </a:rPr>
              <a:t> </a:t>
            </a:r>
            <a:r>
              <a:rPr lang="en-US" sz="3200" dirty="0">
                <a:solidFill>
                  <a:srgbClr val="FAC090"/>
                </a:solidFill>
                <a:effectLst>
                  <a:glow rad="101600">
                    <a:schemeClr val="accent6">
                      <a:satMod val="175000"/>
                      <a:alpha val="40000"/>
                    </a:schemeClr>
                  </a:glow>
                </a:effectLst>
                <a:latin typeface="Avenir Book"/>
                <a:cs typeface="Avenir Book"/>
              </a:rPr>
              <a:t>But the fruit of the Spirit is love, joy, peace, patience, kindness, goodness, faithfulness,</a:t>
            </a:r>
            <a:r>
              <a:rPr lang="en-US" sz="3200" baseline="30000" dirty="0">
                <a:solidFill>
                  <a:srgbClr val="FAC090"/>
                </a:solidFill>
                <a:effectLst>
                  <a:glow rad="101600">
                    <a:schemeClr val="accent6">
                      <a:satMod val="175000"/>
                      <a:alpha val="40000"/>
                    </a:schemeClr>
                  </a:glow>
                </a:effectLst>
                <a:latin typeface="Avenir Book"/>
                <a:cs typeface="Avenir Book"/>
              </a:rPr>
              <a:t>23</a:t>
            </a:r>
            <a:r>
              <a:rPr lang="en-US" sz="3200" dirty="0">
                <a:solidFill>
                  <a:srgbClr val="FAC090"/>
                </a:solidFill>
                <a:effectLst>
                  <a:glow rad="101600">
                    <a:schemeClr val="accent6">
                      <a:satMod val="175000"/>
                      <a:alpha val="40000"/>
                    </a:schemeClr>
                  </a:glow>
                </a:effectLst>
                <a:latin typeface="Avenir Book"/>
                <a:cs typeface="Avenir Book"/>
              </a:rPr>
              <a:t> gentleness, self-control; </a:t>
            </a:r>
            <a:r>
              <a:rPr lang="en-US" sz="3200" dirty="0">
                <a:solidFill>
                  <a:srgbClr val="FAC090"/>
                </a:solidFill>
                <a:latin typeface="Avenir Book"/>
                <a:cs typeface="Avenir Book"/>
              </a:rPr>
              <a:t>against such things there is no law.</a:t>
            </a:r>
            <a:r>
              <a:rPr lang="en-US" sz="3200" baseline="30000" dirty="0">
                <a:solidFill>
                  <a:srgbClr val="FAC090"/>
                </a:solidFill>
                <a:latin typeface="Avenir Book"/>
                <a:cs typeface="Avenir Book"/>
              </a:rPr>
              <a:t>24</a:t>
            </a:r>
            <a:r>
              <a:rPr lang="en-US" sz="3200" dirty="0">
                <a:solidFill>
                  <a:srgbClr val="FAC090"/>
                </a:solidFill>
                <a:latin typeface="Avenir Book"/>
                <a:cs typeface="Avenir Book"/>
              </a:rPr>
              <a:t> Now those who belong to Christ Jesus have crucified the flesh with its passions and desires.</a:t>
            </a:r>
            <a:r>
              <a:rPr lang="en-US" sz="3200" baseline="30000" dirty="0">
                <a:solidFill>
                  <a:srgbClr val="FAC090"/>
                </a:solidFill>
                <a:latin typeface="Avenir Book"/>
                <a:cs typeface="Avenir Book"/>
              </a:rPr>
              <a:t>25</a:t>
            </a:r>
            <a:r>
              <a:rPr lang="en-US" sz="3200" dirty="0">
                <a:solidFill>
                  <a:srgbClr val="FAC090"/>
                </a:solidFill>
                <a:latin typeface="Avenir Book"/>
                <a:cs typeface="Avenir Book"/>
              </a:rPr>
              <a:t> If we live by the Spirit, let us also walk by the Spirit.</a:t>
            </a:r>
            <a:r>
              <a:rPr lang="en-US" sz="3200" baseline="30000" dirty="0">
                <a:solidFill>
                  <a:srgbClr val="FAC090"/>
                </a:solidFill>
                <a:latin typeface="Avenir Book"/>
                <a:cs typeface="Avenir Book"/>
              </a:rPr>
              <a:t>26</a:t>
            </a:r>
            <a:r>
              <a:rPr lang="en-US" sz="3200" dirty="0">
                <a:solidFill>
                  <a:srgbClr val="FAC090"/>
                </a:solidFill>
                <a:latin typeface="Avenir Book"/>
                <a:cs typeface="Avenir Book"/>
              </a:rPr>
              <a:t> Let us not become boastful, challenging one another, envying one another. </a:t>
            </a:r>
          </a:p>
        </p:txBody>
      </p:sp>
      <p:sp>
        <p:nvSpPr>
          <p:cNvPr id="5" name="TextBox 4"/>
          <p:cNvSpPr txBox="1"/>
          <p:nvPr/>
        </p:nvSpPr>
        <p:spPr>
          <a:xfrm>
            <a:off x="364059" y="3241542"/>
            <a:ext cx="8438444" cy="2062103"/>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a:bodyPr>
          <a:lstStyle/>
          <a:p>
            <a:r>
              <a:rPr lang="en-US" sz="2800" dirty="0" smtClean="0">
                <a:solidFill>
                  <a:srgbClr val="FAC090"/>
                </a:solidFill>
                <a:latin typeface="Avenir Book"/>
                <a:cs typeface="Avenir Book"/>
              </a:rPr>
              <a:t>“</a:t>
            </a:r>
            <a:r>
              <a:rPr lang="en-US" sz="2800" dirty="0">
                <a:solidFill>
                  <a:srgbClr val="FAC090"/>
                </a:solidFill>
                <a:latin typeface="Avenir Book"/>
                <a:cs typeface="Avenir Book"/>
              </a:rPr>
              <a:t>Let your light shine before men in such a way that they may see your good works, and glorify your Father who is in heaven</a:t>
            </a:r>
            <a:r>
              <a:rPr lang="en-US" sz="2800" dirty="0" smtClean="0">
                <a:solidFill>
                  <a:srgbClr val="FAC090"/>
                </a:solidFill>
                <a:latin typeface="Avenir Book"/>
                <a:cs typeface="Avenir Book"/>
              </a:rPr>
              <a:t>.” </a:t>
            </a:r>
            <a:endParaRPr lang="en-US" sz="2800" dirty="0">
              <a:solidFill>
                <a:srgbClr val="FAC090"/>
              </a:solidFill>
              <a:latin typeface="Avenir Book"/>
              <a:cs typeface="Avenir Book"/>
            </a:endParaRPr>
          </a:p>
          <a:p>
            <a:pPr algn="r"/>
            <a:r>
              <a:rPr lang="en-US" sz="2000" dirty="0" smtClean="0">
                <a:solidFill>
                  <a:srgbClr val="FAC090"/>
                </a:solidFill>
                <a:latin typeface="Avenir Book"/>
                <a:cs typeface="Avenir Book"/>
              </a:rPr>
              <a:t>Matthew 5:16</a:t>
            </a:r>
            <a:endParaRPr lang="en-US" sz="2000" dirty="0">
              <a:solidFill>
                <a:srgbClr val="FAC090"/>
              </a:solidFill>
              <a:latin typeface="Avenir Book"/>
              <a:cs typeface="Avenir Book"/>
            </a:endParaRPr>
          </a:p>
        </p:txBody>
      </p:sp>
    </p:spTree>
    <p:extLst>
      <p:ext uri="{BB962C8B-B14F-4D97-AF65-F5344CB8AC3E}">
        <p14:creationId xmlns:p14="http://schemas.microsoft.com/office/powerpoint/2010/main" val="32663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5:22-26	</a:t>
            </a:r>
            <a:endParaRPr lang="en-US" sz="3200" dirty="0">
              <a:solidFill>
                <a:schemeClr val="bg2">
                  <a:lumMod val="75000"/>
                </a:schemeClr>
              </a:solidFill>
              <a:latin typeface="Avenir Book"/>
              <a:cs typeface="Avenir Book"/>
            </a:endParaRPr>
          </a:p>
        </p:txBody>
      </p:sp>
      <p:sp>
        <p:nvSpPr>
          <p:cNvPr id="8" name="TextBox 7"/>
          <p:cNvSpPr txBox="1"/>
          <p:nvPr/>
        </p:nvSpPr>
        <p:spPr>
          <a:xfrm>
            <a:off x="211668" y="1613118"/>
            <a:ext cx="8720665" cy="5109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3200" baseline="30000" dirty="0" smtClean="0">
                <a:solidFill>
                  <a:srgbClr val="FAC090"/>
                </a:solidFill>
                <a:latin typeface="Avenir Book"/>
                <a:cs typeface="Avenir Book"/>
              </a:rPr>
              <a:t>22</a:t>
            </a:r>
            <a:r>
              <a:rPr lang="en-US" sz="3200" dirty="0" smtClean="0">
                <a:solidFill>
                  <a:srgbClr val="FAC090"/>
                </a:solidFill>
                <a:latin typeface="Avenir Book"/>
                <a:cs typeface="Avenir Book"/>
              </a:rPr>
              <a:t> </a:t>
            </a:r>
            <a:r>
              <a:rPr lang="en-US" sz="3200" dirty="0">
                <a:solidFill>
                  <a:srgbClr val="FAC090"/>
                </a:solidFill>
                <a:latin typeface="Avenir Book"/>
                <a:cs typeface="Avenir Book"/>
              </a:rPr>
              <a:t>But the fruit of the Spirit is love, joy, peace, patience, kindness, goodness, faithfulness,</a:t>
            </a:r>
            <a:r>
              <a:rPr lang="en-US" sz="3200" baseline="30000" dirty="0">
                <a:solidFill>
                  <a:srgbClr val="FAC090"/>
                </a:solidFill>
                <a:latin typeface="Avenir Book"/>
                <a:cs typeface="Avenir Book"/>
              </a:rPr>
              <a:t>23</a:t>
            </a:r>
            <a:r>
              <a:rPr lang="en-US" sz="3200" dirty="0">
                <a:solidFill>
                  <a:srgbClr val="FAC090"/>
                </a:solidFill>
                <a:latin typeface="Avenir Book"/>
                <a:cs typeface="Avenir Book"/>
              </a:rPr>
              <a:t> gentleness, self-control; </a:t>
            </a:r>
            <a:r>
              <a:rPr lang="en-US" sz="3200" dirty="0">
                <a:solidFill>
                  <a:srgbClr val="FAC090"/>
                </a:solidFill>
                <a:effectLst>
                  <a:glow rad="101600">
                    <a:schemeClr val="accent6">
                      <a:satMod val="175000"/>
                      <a:alpha val="40000"/>
                    </a:schemeClr>
                  </a:glow>
                </a:effectLst>
                <a:latin typeface="Avenir Book"/>
                <a:cs typeface="Avenir Book"/>
              </a:rPr>
              <a:t>against such things there is no law.</a:t>
            </a:r>
            <a:r>
              <a:rPr lang="en-US" sz="3200" baseline="30000" dirty="0">
                <a:solidFill>
                  <a:srgbClr val="FAC090"/>
                </a:solidFill>
                <a:latin typeface="Avenir Book"/>
                <a:cs typeface="Avenir Book"/>
              </a:rPr>
              <a:t>24</a:t>
            </a:r>
            <a:r>
              <a:rPr lang="en-US" sz="3200" dirty="0">
                <a:solidFill>
                  <a:srgbClr val="FAC090"/>
                </a:solidFill>
                <a:latin typeface="Avenir Book"/>
                <a:cs typeface="Avenir Book"/>
              </a:rPr>
              <a:t> Now those who belong to Christ Jesus have crucified the flesh with its passions and desires.</a:t>
            </a:r>
            <a:r>
              <a:rPr lang="en-US" sz="3200" baseline="30000" dirty="0">
                <a:solidFill>
                  <a:srgbClr val="FAC090"/>
                </a:solidFill>
                <a:latin typeface="Avenir Book"/>
                <a:cs typeface="Avenir Book"/>
              </a:rPr>
              <a:t>25</a:t>
            </a:r>
            <a:r>
              <a:rPr lang="en-US" sz="3200" dirty="0">
                <a:solidFill>
                  <a:srgbClr val="FAC090"/>
                </a:solidFill>
                <a:latin typeface="Avenir Book"/>
                <a:cs typeface="Avenir Book"/>
              </a:rPr>
              <a:t> If we live by the Spirit, let us also walk by the Spirit.</a:t>
            </a:r>
            <a:r>
              <a:rPr lang="en-US" sz="3200" baseline="30000" dirty="0">
                <a:solidFill>
                  <a:srgbClr val="FAC090"/>
                </a:solidFill>
                <a:latin typeface="Avenir Book"/>
                <a:cs typeface="Avenir Book"/>
              </a:rPr>
              <a:t>26</a:t>
            </a:r>
            <a:r>
              <a:rPr lang="en-US" sz="3200" dirty="0">
                <a:solidFill>
                  <a:srgbClr val="FAC090"/>
                </a:solidFill>
                <a:latin typeface="Avenir Book"/>
                <a:cs typeface="Avenir Book"/>
              </a:rPr>
              <a:t> Let us not become boastful, challenging one another, envying one another. </a:t>
            </a:r>
          </a:p>
        </p:txBody>
      </p:sp>
    </p:spTree>
    <p:extLst>
      <p:ext uri="{BB962C8B-B14F-4D97-AF65-F5344CB8AC3E}">
        <p14:creationId xmlns:p14="http://schemas.microsoft.com/office/powerpoint/2010/main" val="249685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5:22-26	</a:t>
            </a:r>
            <a:endParaRPr lang="en-US" sz="3200" dirty="0">
              <a:solidFill>
                <a:schemeClr val="bg2">
                  <a:lumMod val="75000"/>
                </a:schemeClr>
              </a:solidFill>
              <a:latin typeface="Avenir Book"/>
              <a:cs typeface="Avenir Book"/>
            </a:endParaRPr>
          </a:p>
        </p:txBody>
      </p:sp>
      <p:sp>
        <p:nvSpPr>
          <p:cNvPr id="8" name="TextBox 7"/>
          <p:cNvSpPr txBox="1"/>
          <p:nvPr/>
        </p:nvSpPr>
        <p:spPr>
          <a:xfrm>
            <a:off x="211668" y="1613118"/>
            <a:ext cx="8720665" cy="5109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3200" baseline="30000" dirty="0" smtClean="0">
                <a:solidFill>
                  <a:srgbClr val="FAC090"/>
                </a:solidFill>
                <a:latin typeface="Avenir Book"/>
                <a:cs typeface="Avenir Book"/>
              </a:rPr>
              <a:t>22</a:t>
            </a:r>
            <a:r>
              <a:rPr lang="en-US" sz="3200" dirty="0" smtClean="0">
                <a:solidFill>
                  <a:srgbClr val="FAC090"/>
                </a:solidFill>
                <a:latin typeface="Avenir Book"/>
                <a:cs typeface="Avenir Book"/>
              </a:rPr>
              <a:t> </a:t>
            </a:r>
            <a:r>
              <a:rPr lang="en-US" sz="3200" dirty="0">
                <a:solidFill>
                  <a:srgbClr val="FAC090"/>
                </a:solidFill>
                <a:latin typeface="Avenir Book"/>
                <a:cs typeface="Avenir Book"/>
              </a:rPr>
              <a:t>But the fruit of the Spirit is love, joy, peace, patience, kindness, goodness, faithfulness,</a:t>
            </a:r>
            <a:r>
              <a:rPr lang="en-US" sz="3200" baseline="30000" dirty="0">
                <a:solidFill>
                  <a:srgbClr val="FAC090"/>
                </a:solidFill>
                <a:latin typeface="Avenir Book"/>
                <a:cs typeface="Avenir Book"/>
              </a:rPr>
              <a:t>23</a:t>
            </a:r>
            <a:r>
              <a:rPr lang="en-US" sz="3200" dirty="0">
                <a:solidFill>
                  <a:srgbClr val="FAC090"/>
                </a:solidFill>
                <a:latin typeface="Avenir Book"/>
                <a:cs typeface="Avenir Book"/>
              </a:rPr>
              <a:t> gentleness, self-control; against such things there is no law.</a:t>
            </a:r>
            <a:r>
              <a:rPr lang="en-US" sz="3200" baseline="30000" dirty="0">
                <a:solidFill>
                  <a:srgbClr val="FAC090"/>
                </a:solidFill>
                <a:effectLst>
                  <a:glow rad="101600">
                    <a:schemeClr val="accent6">
                      <a:satMod val="175000"/>
                      <a:alpha val="40000"/>
                    </a:schemeClr>
                  </a:glow>
                </a:effectLst>
                <a:latin typeface="Avenir Book"/>
                <a:cs typeface="Avenir Book"/>
              </a:rPr>
              <a:t>24</a:t>
            </a:r>
            <a:r>
              <a:rPr lang="en-US" sz="3200" dirty="0">
                <a:solidFill>
                  <a:srgbClr val="FAC090"/>
                </a:solidFill>
                <a:effectLst>
                  <a:glow rad="101600">
                    <a:schemeClr val="accent6">
                      <a:satMod val="175000"/>
                      <a:alpha val="40000"/>
                    </a:schemeClr>
                  </a:glow>
                </a:effectLst>
                <a:latin typeface="Avenir Book"/>
                <a:cs typeface="Avenir Book"/>
              </a:rPr>
              <a:t> Now those who belong to Christ Jesus have crucified the flesh with its passions and desires.</a:t>
            </a:r>
            <a:r>
              <a:rPr lang="en-US" sz="3200" baseline="30000" dirty="0">
                <a:solidFill>
                  <a:srgbClr val="FAC090"/>
                </a:solidFill>
                <a:latin typeface="Avenir Book"/>
                <a:cs typeface="Avenir Book"/>
              </a:rPr>
              <a:t>25</a:t>
            </a:r>
            <a:r>
              <a:rPr lang="en-US" sz="3200" dirty="0">
                <a:solidFill>
                  <a:srgbClr val="FAC090"/>
                </a:solidFill>
                <a:latin typeface="Avenir Book"/>
                <a:cs typeface="Avenir Book"/>
              </a:rPr>
              <a:t> If we live by the Spirit, let us also walk by the Spirit.</a:t>
            </a:r>
            <a:r>
              <a:rPr lang="en-US" sz="3200" baseline="30000" dirty="0">
                <a:solidFill>
                  <a:srgbClr val="FAC090"/>
                </a:solidFill>
                <a:latin typeface="Avenir Book"/>
                <a:cs typeface="Avenir Book"/>
              </a:rPr>
              <a:t>26</a:t>
            </a:r>
            <a:r>
              <a:rPr lang="en-US" sz="3200" dirty="0">
                <a:solidFill>
                  <a:srgbClr val="FAC090"/>
                </a:solidFill>
                <a:latin typeface="Avenir Book"/>
                <a:cs typeface="Avenir Book"/>
              </a:rPr>
              <a:t> Let us not become boastful, challenging one another, envying one another. </a:t>
            </a:r>
          </a:p>
        </p:txBody>
      </p:sp>
    </p:spTree>
    <p:extLst>
      <p:ext uri="{BB962C8B-B14F-4D97-AF65-F5344CB8AC3E}">
        <p14:creationId xmlns:p14="http://schemas.microsoft.com/office/powerpoint/2010/main" val="888025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5:22-26	</a:t>
            </a:r>
            <a:endParaRPr lang="en-US" sz="3200" dirty="0">
              <a:solidFill>
                <a:schemeClr val="bg2">
                  <a:lumMod val="75000"/>
                </a:schemeClr>
              </a:solidFill>
              <a:latin typeface="Avenir Book"/>
              <a:cs typeface="Avenir Book"/>
            </a:endParaRPr>
          </a:p>
        </p:txBody>
      </p:sp>
      <p:sp>
        <p:nvSpPr>
          <p:cNvPr id="8" name="TextBox 7"/>
          <p:cNvSpPr txBox="1"/>
          <p:nvPr/>
        </p:nvSpPr>
        <p:spPr>
          <a:xfrm>
            <a:off x="211668" y="1613118"/>
            <a:ext cx="8720665" cy="5109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3200" baseline="30000" dirty="0" smtClean="0">
                <a:solidFill>
                  <a:srgbClr val="FAC090"/>
                </a:solidFill>
                <a:latin typeface="Avenir Book"/>
                <a:cs typeface="Avenir Book"/>
              </a:rPr>
              <a:t>22</a:t>
            </a:r>
            <a:r>
              <a:rPr lang="en-US" sz="3200" dirty="0" smtClean="0">
                <a:solidFill>
                  <a:srgbClr val="FAC090"/>
                </a:solidFill>
                <a:latin typeface="Avenir Book"/>
                <a:cs typeface="Avenir Book"/>
              </a:rPr>
              <a:t> </a:t>
            </a:r>
            <a:r>
              <a:rPr lang="en-US" sz="3200" dirty="0">
                <a:solidFill>
                  <a:srgbClr val="FAC090"/>
                </a:solidFill>
                <a:latin typeface="Avenir Book"/>
                <a:cs typeface="Avenir Book"/>
              </a:rPr>
              <a:t>But the fruit of the Spirit is love, joy, peace, patience, kindness, goodness, faithfulness,</a:t>
            </a:r>
            <a:r>
              <a:rPr lang="en-US" sz="3200" baseline="30000" dirty="0">
                <a:solidFill>
                  <a:srgbClr val="FAC090"/>
                </a:solidFill>
                <a:latin typeface="Avenir Book"/>
                <a:cs typeface="Avenir Book"/>
              </a:rPr>
              <a:t>23</a:t>
            </a:r>
            <a:r>
              <a:rPr lang="en-US" sz="3200" dirty="0">
                <a:solidFill>
                  <a:srgbClr val="FAC090"/>
                </a:solidFill>
                <a:latin typeface="Avenir Book"/>
                <a:cs typeface="Avenir Book"/>
              </a:rPr>
              <a:t> gentleness, self-control; against such things there is no law.</a:t>
            </a:r>
            <a:r>
              <a:rPr lang="en-US" sz="3200" baseline="30000" dirty="0">
                <a:solidFill>
                  <a:srgbClr val="FAC090"/>
                </a:solidFill>
                <a:latin typeface="Avenir Book"/>
                <a:cs typeface="Avenir Book"/>
              </a:rPr>
              <a:t>24</a:t>
            </a:r>
            <a:r>
              <a:rPr lang="en-US" sz="3200" dirty="0">
                <a:solidFill>
                  <a:srgbClr val="FAC090"/>
                </a:solidFill>
                <a:latin typeface="Avenir Book"/>
                <a:cs typeface="Avenir Book"/>
              </a:rPr>
              <a:t> Now those who belong to Christ Jesus have crucified the flesh with its passions and desires.</a:t>
            </a:r>
            <a:r>
              <a:rPr lang="en-US" sz="3200" baseline="30000" dirty="0">
                <a:solidFill>
                  <a:srgbClr val="FAC090"/>
                </a:solidFill>
                <a:effectLst>
                  <a:glow rad="101600">
                    <a:schemeClr val="accent6">
                      <a:satMod val="175000"/>
                      <a:alpha val="40000"/>
                    </a:schemeClr>
                  </a:glow>
                </a:effectLst>
                <a:latin typeface="Avenir Book"/>
                <a:cs typeface="Avenir Book"/>
              </a:rPr>
              <a:t>25</a:t>
            </a:r>
            <a:r>
              <a:rPr lang="en-US" sz="3200" dirty="0">
                <a:solidFill>
                  <a:srgbClr val="FAC090"/>
                </a:solidFill>
                <a:effectLst>
                  <a:glow rad="101600">
                    <a:schemeClr val="accent6">
                      <a:satMod val="175000"/>
                      <a:alpha val="40000"/>
                    </a:schemeClr>
                  </a:glow>
                </a:effectLst>
                <a:latin typeface="Avenir Book"/>
                <a:cs typeface="Avenir Book"/>
              </a:rPr>
              <a:t> If we live by the Spirit, let us also walk by the Spirit.</a:t>
            </a:r>
            <a:r>
              <a:rPr lang="en-US" sz="3200" baseline="30000" dirty="0">
                <a:solidFill>
                  <a:srgbClr val="FAC090"/>
                </a:solidFill>
                <a:latin typeface="Avenir Book"/>
                <a:cs typeface="Avenir Book"/>
              </a:rPr>
              <a:t>26</a:t>
            </a:r>
            <a:r>
              <a:rPr lang="en-US" sz="3200" dirty="0">
                <a:solidFill>
                  <a:srgbClr val="FAC090"/>
                </a:solidFill>
                <a:latin typeface="Avenir Book"/>
                <a:cs typeface="Avenir Book"/>
              </a:rPr>
              <a:t> Let us not become boastful, challenging one another, envying one another. </a:t>
            </a:r>
          </a:p>
        </p:txBody>
      </p:sp>
    </p:spTree>
    <p:extLst>
      <p:ext uri="{BB962C8B-B14F-4D97-AF65-F5344CB8AC3E}">
        <p14:creationId xmlns:p14="http://schemas.microsoft.com/office/powerpoint/2010/main" val="3384138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5:13-15	</a:t>
            </a:r>
            <a:endParaRPr lang="en-US" sz="3200" dirty="0">
              <a:solidFill>
                <a:schemeClr val="bg2">
                  <a:lumMod val="75000"/>
                </a:schemeClr>
              </a:solidFill>
              <a:latin typeface="Avenir Book"/>
              <a:cs typeface="Avenir Book"/>
            </a:endParaRPr>
          </a:p>
        </p:txBody>
      </p:sp>
      <p:sp>
        <p:nvSpPr>
          <p:cNvPr id="8" name="TextBox 7"/>
          <p:cNvSpPr txBox="1"/>
          <p:nvPr/>
        </p:nvSpPr>
        <p:spPr>
          <a:xfrm>
            <a:off x="211668" y="1613118"/>
            <a:ext cx="8720665" cy="4124206"/>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3200" baseline="30000" dirty="0" smtClean="0">
                <a:solidFill>
                  <a:srgbClr val="FAC090"/>
                </a:solidFill>
                <a:latin typeface="Avenir Book"/>
                <a:cs typeface="Avenir Book"/>
              </a:rPr>
              <a:t>13</a:t>
            </a:r>
            <a:r>
              <a:rPr lang="en-US" sz="3200" dirty="0" smtClean="0">
                <a:solidFill>
                  <a:srgbClr val="FAC090"/>
                </a:solidFill>
                <a:latin typeface="Avenir Book"/>
                <a:cs typeface="Avenir Book"/>
              </a:rPr>
              <a:t> </a:t>
            </a:r>
            <a:r>
              <a:rPr lang="en-US" sz="3200" dirty="0">
                <a:solidFill>
                  <a:srgbClr val="FAC090"/>
                </a:solidFill>
                <a:latin typeface="Avenir Book"/>
                <a:cs typeface="Avenir Book"/>
              </a:rPr>
              <a:t>For you were called to freedom, brethren; only do not turn your freedom into an opportunity for the flesh, but through love serve one another.</a:t>
            </a:r>
            <a:r>
              <a:rPr lang="en-US" sz="3200" baseline="30000" dirty="0">
                <a:solidFill>
                  <a:srgbClr val="FAC090"/>
                </a:solidFill>
                <a:latin typeface="Avenir Book"/>
                <a:cs typeface="Avenir Book"/>
              </a:rPr>
              <a:t>14</a:t>
            </a:r>
            <a:r>
              <a:rPr lang="en-US" sz="3200" dirty="0">
                <a:solidFill>
                  <a:srgbClr val="FAC090"/>
                </a:solidFill>
                <a:latin typeface="Avenir Book"/>
                <a:cs typeface="Avenir Book"/>
              </a:rPr>
              <a:t> For the whole Law is fulfilled in one word, in the statement, “You shall love your neighbor as yourself.” </a:t>
            </a:r>
            <a:r>
              <a:rPr lang="en-US" sz="3200" baseline="30000" dirty="0">
                <a:solidFill>
                  <a:srgbClr val="FAC090"/>
                </a:solidFill>
                <a:latin typeface="Avenir Book"/>
                <a:cs typeface="Avenir Book"/>
              </a:rPr>
              <a:t>15</a:t>
            </a:r>
            <a:r>
              <a:rPr lang="en-US" sz="3200" dirty="0">
                <a:solidFill>
                  <a:srgbClr val="FAC090"/>
                </a:solidFill>
                <a:latin typeface="Avenir Book"/>
                <a:cs typeface="Avenir Book"/>
              </a:rPr>
              <a:t> But if you bite and devour one another, take care lest you be consumed by one another. </a:t>
            </a:r>
          </a:p>
        </p:txBody>
      </p:sp>
    </p:spTree>
    <p:extLst>
      <p:ext uri="{BB962C8B-B14F-4D97-AF65-F5344CB8AC3E}">
        <p14:creationId xmlns:p14="http://schemas.microsoft.com/office/powerpoint/2010/main" val="346010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5:22-26	</a:t>
            </a:r>
            <a:endParaRPr lang="en-US" sz="3200" dirty="0">
              <a:solidFill>
                <a:schemeClr val="bg2">
                  <a:lumMod val="75000"/>
                </a:schemeClr>
              </a:solidFill>
              <a:latin typeface="Avenir Book"/>
              <a:cs typeface="Avenir Book"/>
            </a:endParaRPr>
          </a:p>
        </p:txBody>
      </p:sp>
      <p:sp>
        <p:nvSpPr>
          <p:cNvPr id="8" name="TextBox 7"/>
          <p:cNvSpPr txBox="1"/>
          <p:nvPr/>
        </p:nvSpPr>
        <p:spPr>
          <a:xfrm>
            <a:off x="211668" y="1613118"/>
            <a:ext cx="8720665" cy="5109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3200" baseline="30000" dirty="0" smtClean="0">
                <a:solidFill>
                  <a:srgbClr val="FAC090"/>
                </a:solidFill>
                <a:latin typeface="Avenir Book"/>
                <a:cs typeface="Avenir Book"/>
              </a:rPr>
              <a:t>22</a:t>
            </a:r>
            <a:r>
              <a:rPr lang="en-US" sz="3200" dirty="0" smtClean="0">
                <a:solidFill>
                  <a:srgbClr val="FAC090"/>
                </a:solidFill>
                <a:latin typeface="Avenir Book"/>
                <a:cs typeface="Avenir Book"/>
              </a:rPr>
              <a:t> </a:t>
            </a:r>
            <a:r>
              <a:rPr lang="en-US" sz="3200" dirty="0">
                <a:solidFill>
                  <a:srgbClr val="FAC090"/>
                </a:solidFill>
                <a:latin typeface="Avenir Book"/>
                <a:cs typeface="Avenir Book"/>
              </a:rPr>
              <a:t>But the fruit of the Spirit is love, joy, peace, patience, kindness, goodness, faithfulness,</a:t>
            </a:r>
            <a:r>
              <a:rPr lang="en-US" sz="3200" baseline="30000" dirty="0">
                <a:solidFill>
                  <a:srgbClr val="FAC090"/>
                </a:solidFill>
                <a:latin typeface="Avenir Book"/>
                <a:cs typeface="Avenir Book"/>
              </a:rPr>
              <a:t>23</a:t>
            </a:r>
            <a:r>
              <a:rPr lang="en-US" sz="3200" dirty="0">
                <a:solidFill>
                  <a:srgbClr val="FAC090"/>
                </a:solidFill>
                <a:latin typeface="Avenir Book"/>
                <a:cs typeface="Avenir Book"/>
              </a:rPr>
              <a:t> gentleness, self-control; against such things there is no law.</a:t>
            </a:r>
            <a:r>
              <a:rPr lang="en-US" sz="3200" baseline="30000" dirty="0">
                <a:solidFill>
                  <a:srgbClr val="FAC090"/>
                </a:solidFill>
                <a:latin typeface="Avenir Book"/>
                <a:cs typeface="Avenir Book"/>
              </a:rPr>
              <a:t>24</a:t>
            </a:r>
            <a:r>
              <a:rPr lang="en-US" sz="3200" dirty="0">
                <a:solidFill>
                  <a:srgbClr val="FAC090"/>
                </a:solidFill>
                <a:latin typeface="Avenir Book"/>
                <a:cs typeface="Avenir Book"/>
              </a:rPr>
              <a:t> Now those who belong to Christ Jesus have crucified the flesh with its passions and desires.</a:t>
            </a:r>
            <a:r>
              <a:rPr lang="en-US" sz="3200" baseline="30000" dirty="0">
                <a:solidFill>
                  <a:srgbClr val="FAC090"/>
                </a:solidFill>
                <a:latin typeface="Avenir Book"/>
                <a:cs typeface="Avenir Book"/>
              </a:rPr>
              <a:t>25</a:t>
            </a:r>
            <a:r>
              <a:rPr lang="en-US" sz="3200" dirty="0">
                <a:solidFill>
                  <a:srgbClr val="FAC090"/>
                </a:solidFill>
                <a:latin typeface="Avenir Book"/>
                <a:cs typeface="Avenir Book"/>
              </a:rPr>
              <a:t> If we live by the Spirit, let us also walk by the Spirit.</a:t>
            </a:r>
            <a:r>
              <a:rPr lang="en-US" sz="3200" baseline="30000" dirty="0">
                <a:solidFill>
                  <a:srgbClr val="FAC090"/>
                </a:solidFill>
                <a:effectLst>
                  <a:glow rad="101600">
                    <a:schemeClr val="accent6">
                      <a:satMod val="175000"/>
                      <a:alpha val="40000"/>
                    </a:schemeClr>
                  </a:glow>
                </a:effectLst>
                <a:latin typeface="Avenir Book"/>
                <a:cs typeface="Avenir Book"/>
              </a:rPr>
              <a:t>26</a:t>
            </a:r>
            <a:r>
              <a:rPr lang="en-US" sz="3200" dirty="0">
                <a:solidFill>
                  <a:srgbClr val="FAC090"/>
                </a:solidFill>
                <a:effectLst>
                  <a:glow rad="101600">
                    <a:schemeClr val="accent6">
                      <a:satMod val="175000"/>
                      <a:alpha val="40000"/>
                    </a:schemeClr>
                  </a:glow>
                </a:effectLst>
                <a:latin typeface="Avenir Book"/>
                <a:cs typeface="Avenir Book"/>
              </a:rPr>
              <a:t> Let us not become boastful, challenging one another, envying one another. </a:t>
            </a:r>
          </a:p>
        </p:txBody>
      </p:sp>
    </p:spTree>
    <p:extLst>
      <p:ext uri="{BB962C8B-B14F-4D97-AF65-F5344CB8AC3E}">
        <p14:creationId xmlns:p14="http://schemas.microsoft.com/office/powerpoint/2010/main" val="327095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5:16-18	</a:t>
            </a:r>
            <a:endParaRPr lang="en-US" sz="3200" dirty="0">
              <a:solidFill>
                <a:schemeClr val="bg2">
                  <a:lumMod val="75000"/>
                </a:schemeClr>
              </a:solidFill>
              <a:latin typeface="Avenir Book"/>
              <a:cs typeface="Avenir Book"/>
            </a:endParaRPr>
          </a:p>
        </p:txBody>
      </p:sp>
      <p:sp>
        <p:nvSpPr>
          <p:cNvPr id="8" name="TextBox 7"/>
          <p:cNvSpPr txBox="1"/>
          <p:nvPr/>
        </p:nvSpPr>
        <p:spPr>
          <a:xfrm>
            <a:off x="211668" y="1613118"/>
            <a:ext cx="8720665" cy="4124206"/>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3200" baseline="30000" dirty="0" smtClean="0">
                <a:solidFill>
                  <a:srgbClr val="FAC090"/>
                </a:solidFill>
                <a:latin typeface="Avenir Book"/>
                <a:cs typeface="Avenir Book"/>
              </a:rPr>
              <a:t>16</a:t>
            </a:r>
            <a:r>
              <a:rPr lang="en-US" sz="3200" dirty="0" smtClean="0">
                <a:solidFill>
                  <a:srgbClr val="FAC090"/>
                </a:solidFill>
                <a:latin typeface="Avenir Book"/>
                <a:cs typeface="Avenir Book"/>
              </a:rPr>
              <a:t> </a:t>
            </a:r>
            <a:r>
              <a:rPr lang="en-US" sz="3200" dirty="0">
                <a:solidFill>
                  <a:srgbClr val="FAC090"/>
                </a:solidFill>
                <a:latin typeface="Avenir Book"/>
                <a:cs typeface="Avenir Book"/>
              </a:rPr>
              <a:t>But I say, walk by the Spirit, and you will not carry out the desire of the flesh.</a:t>
            </a:r>
            <a:r>
              <a:rPr lang="en-US" sz="3200" baseline="30000" dirty="0">
                <a:solidFill>
                  <a:srgbClr val="FAC090"/>
                </a:solidFill>
                <a:latin typeface="Avenir Book"/>
                <a:cs typeface="Avenir Book"/>
              </a:rPr>
              <a:t>17</a:t>
            </a:r>
            <a:r>
              <a:rPr lang="en-US" sz="3200" dirty="0">
                <a:solidFill>
                  <a:srgbClr val="FAC090"/>
                </a:solidFill>
                <a:latin typeface="Avenir Book"/>
                <a:cs typeface="Avenir Book"/>
              </a:rPr>
              <a:t> For the flesh sets its desire against the Spirit, and the Spirit against the flesh; for these are in opposition to one another, so that you may not do the things that you please.</a:t>
            </a:r>
            <a:r>
              <a:rPr lang="en-US" sz="3200" baseline="30000" dirty="0">
                <a:solidFill>
                  <a:srgbClr val="FAC090"/>
                </a:solidFill>
                <a:latin typeface="Avenir Book"/>
                <a:cs typeface="Avenir Book"/>
              </a:rPr>
              <a:t>18</a:t>
            </a:r>
            <a:r>
              <a:rPr lang="en-US" sz="3200" dirty="0">
                <a:solidFill>
                  <a:srgbClr val="FAC090"/>
                </a:solidFill>
                <a:latin typeface="Avenir Book"/>
                <a:cs typeface="Avenir Book"/>
              </a:rPr>
              <a:t> But if you are led by the Spirit, you are not under the Law. </a:t>
            </a:r>
          </a:p>
        </p:txBody>
      </p:sp>
    </p:spTree>
    <p:extLst>
      <p:ext uri="{BB962C8B-B14F-4D97-AF65-F5344CB8AC3E}">
        <p14:creationId xmlns:p14="http://schemas.microsoft.com/office/powerpoint/2010/main" val="331577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5:13-15	</a:t>
            </a:r>
            <a:endParaRPr lang="en-US" sz="3200" dirty="0">
              <a:solidFill>
                <a:schemeClr val="bg2">
                  <a:lumMod val="75000"/>
                </a:schemeClr>
              </a:solidFill>
              <a:latin typeface="Avenir Book"/>
              <a:cs typeface="Avenir Book"/>
            </a:endParaRPr>
          </a:p>
        </p:txBody>
      </p:sp>
      <p:sp>
        <p:nvSpPr>
          <p:cNvPr id="8" name="TextBox 7"/>
          <p:cNvSpPr txBox="1"/>
          <p:nvPr/>
        </p:nvSpPr>
        <p:spPr>
          <a:xfrm>
            <a:off x="211668" y="1613118"/>
            <a:ext cx="8720665" cy="4124206"/>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3200" baseline="30000" dirty="0" smtClean="0">
                <a:solidFill>
                  <a:srgbClr val="FAC090"/>
                </a:solidFill>
                <a:effectLst>
                  <a:glow rad="101600">
                    <a:schemeClr val="accent6">
                      <a:satMod val="175000"/>
                      <a:alpha val="40000"/>
                    </a:schemeClr>
                  </a:glow>
                </a:effectLst>
                <a:latin typeface="Avenir Book"/>
                <a:cs typeface="Avenir Book"/>
              </a:rPr>
              <a:t>13</a:t>
            </a:r>
            <a:r>
              <a:rPr lang="en-US" sz="3200" dirty="0" smtClean="0">
                <a:solidFill>
                  <a:srgbClr val="FAC090"/>
                </a:solidFill>
                <a:effectLst>
                  <a:glow rad="101600">
                    <a:schemeClr val="accent6">
                      <a:satMod val="175000"/>
                      <a:alpha val="40000"/>
                    </a:schemeClr>
                  </a:glow>
                </a:effectLst>
                <a:latin typeface="Avenir Book"/>
                <a:cs typeface="Avenir Book"/>
              </a:rPr>
              <a:t> </a:t>
            </a:r>
            <a:r>
              <a:rPr lang="en-US" sz="3200" dirty="0">
                <a:solidFill>
                  <a:srgbClr val="FAC090"/>
                </a:solidFill>
                <a:effectLst>
                  <a:glow rad="101600">
                    <a:schemeClr val="accent6">
                      <a:satMod val="175000"/>
                      <a:alpha val="40000"/>
                    </a:schemeClr>
                  </a:glow>
                </a:effectLst>
                <a:latin typeface="Avenir Book"/>
                <a:cs typeface="Avenir Book"/>
              </a:rPr>
              <a:t>For you were called to freedom, brethren; only do not turn your freedom into an opportunity for the flesh, </a:t>
            </a:r>
            <a:r>
              <a:rPr lang="en-US" sz="3200" dirty="0">
                <a:solidFill>
                  <a:srgbClr val="FAC090"/>
                </a:solidFill>
                <a:effectLst/>
                <a:latin typeface="Avenir Book"/>
                <a:cs typeface="Avenir Book"/>
              </a:rPr>
              <a:t>but through love serve one another.</a:t>
            </a:r>
            <a:r>
              <a:rPr lang="en-US" sz="3200" baseline="30000" dirty="0">
                <a:solidFill>
                  <a:srgbClr val="FAC090"/>
                </a:solidFill>
                <a:latin typeface="Avenir Book"/>
                <a:cs typeface="Avenir Book"/>
              </a:rPr>
              <a:t>14</a:t>
            </a:r>
            <a:r>
              <a:rPr lang="en-US" sz="3200" dirty="0">
                <a:solidFill>
                  <a:srgbClr val="FAC090"/>
                </a:solidFill>
                <a:latin typeface="Avenir Book"/>
                <a:cs typeface="Avenir Book"/>
              </a:rPr>
              <a:t> For the whole Law is fulfilled in one word, in the statement, “You shall love your neighbor as yourself.” </a:t>
            </a:r>
            <a:r>
              <a:rPr lang="en-US" sz="3200" baseline="30000" dirty="0">
                <a:solidFill>
                  <a:srgbClr val="FAC090"/>
                </a:solidFill>
                <a:latin typeface="Avenir Book"/>
                <a:cs typeface="Avenir Book"/>
              </a:rPr>
              <a:t>15</a:t>
            </a:r>
            <a:r>
              <a:rPr lang="en-US" sz="3200" dirty="0">
                <a:solidFill>
                  <a:srgbClr val="FAC090"/>
                </a:solidFill>
                <a:latin typeface="Avenir Book"/>
                <a:cs typeface="Avenir Book"/>
              </a:rPr>
              <a:t> But if you bite and devour one another, take care lest you be consumed by one another. </a:t>
            </a:r>
          </a:p>
        </p:txBody>
      </p:sp>
      <p:sp>
        <p:nvSpPr>
          <p:cNvPr id="5" name="TextBox 4"/>
          <p:cNvSpPr txBox="1"/>
          <p:nvPr/>
        </p:nvSpPr>
        <p:spPr>
          <a:xfrm>
            <a:off x="352778" y="3769026"/>
            <a:ext cx="8438444" cy="2062103"/>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a:bodyPr>
          <a:lstStyle/>
          <a:p>
            <a:r>
              <a:rPr lang="en-US" sz="2800" dirty="0" smtClean="0">
                <a:solidFill>
                  <a:srgbClr val="FAC090"/>
                </a:solidFill>
                <a:latin typeface="Avenir Book"/>
                <a:cs typeface="Avenir Book"/>
              </a:rPr>
              <a:t>It </a:t>
            </a:r>
            <a:r>
              <a:rPr lang="en-US" sz="2800" dirty="0">
                <a:solidFill>
                  <a:srgbClr val="FAC090"/>
                </a:solidFill>
                <a:latin typeface="Avenir Book"/>
                <a:cs typeface="Avenir Book"/>
              </a:rPr>
              <a:t>was for freedom that Christ set us free; therefore keep standing firm and do not be subject again to a yoke of slavery. </a:t>
            </a:r>
          </a:p>
          <a:p>
            <a:pPr algn="r"/>
            <a:r>
              <a:rPr lang="en-US" sz="2000" dirty="0" smtClean="0">
                <a:solidFill>
                  <a:srgbClr val="FAC090"/>
                </a:solidFill>
                <a:latin typeface="Avenir Book"/>
                <a:cs typeface="Avenir Book"/>
              </a:rPr>
              <a:t>Galatians 5:1</a:t>
            </a:r>
            <a:endParaRPr lang="en-US" sz="2000" dirty="0">
              <a:solidFill>
                <a:srgbClr val="FAC090"/>
              </a:solidFill>
              <a:latin typeface="Avenir Book"/>
              <a:cs typeface="Avenir Book"/>
            </a:endParaRPr>
          </a:p>
        </p:txBody>
      </p:sp>
      <p:sp>
        <p:nvSpPr>
          <p:cNvPr id="6" name="TextBox 5"/>
          <p:cNvSpPr txBox="1"/>
          <p:nvPr/>
        </p:nvSpPr>
        <p:spPr>
          <a:xfrm>
            <a:off x="364059" y="3767490"/>
            <a:ext cx="8438444" cy="2062103"/>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a:bodyPr>
          <a:lstStyle/>
          <a:p>
            <a:r>
              <a:rPr lang="en-US" sz="2800" dirty="0" smtClean="0">
                <a:solidFill>
                  <a:srgbClr val="FAC090"/>
                </a:solidFill>
                <a:latin typeface="Avenir Book"/>
                <a:cs typeface="Avenir Book"/>
              </a:rPr>
              <a:t>What </a:t>
            </a:r>
            <a:r>
              <a:rPr lang="en-US" sz="2800" dirty="0">
                <a:solidFill>
                  <a:srgbClr val="FAC090"/>
                </a:solidFill>
                <a:latin typeface="Avenir Book"/>
                <a:cs typeface="Avenir Book"/>
              </a:rPr>
              <a:t>shall we say then? Are we to continue in sin that grace might increase</a:t>
            </a:r>
            <a:r>
              <a:rPr lang="en-US" sz="2800" dirty="0" smtClean="0">
                <a:solidFill>
                  <a:srgbClr val="FAC090"/>
                </a:solidFill>
                <a:latin typeface="Avenir Book"/>
                <a:cs typeface="Avenir Book"/>
              </a:rPr>
              <a:t>? </a:t>
            </a:r>
            <a:r>
              <a:rPr lang="en-US" sz="2800" dirty="0">
                <a:solidFill>
                  <a:srgbClr val="FAC090"/>
                </a:solidFill>
                <a:latin typeface="Avenir Book"/>
                <a:cs typeface="Avenir Book"/>
              </a:rPr>
              <a:t>May it never be! How shall we who died to sin still live in it? </a:t>
            </a:r>
            <a:r>
              <a:rPr lang="en-US" sz="2800" dirty="0" smtClean="0">
                <a:solidFill>
                  <a:srgbClr val="FAC090"/>
                </a:solidFill>
                <a:latin typeface="Avenir Book"/>
                <a:cs typeface="Avenir Book"/>
              </a:rPr>
              <a:t> </a:t>
            </a:r>
            <a:endParaRPr lang="en-US" sz="2800" dirty="0">
              <a:solidFill>
                <a:srgbClr val="FAC090"/>
              </a:solidFill>
              <a:latin typeface="Avenir Book"/>
              <a:cs typeface="Avenir Book"/>
            </a:endParaRPr>
          </a:p>
          <a:p>
            <a:pPr algn="r"/>
            <a:r>
              <a:rPr lang="en-US" sz="2000" dirty="0" smtClean="0">
                <a:solidFill>
                  <a:srgbClr val="FAC090"/>
                </a:solidFill>
                <a:latin typeface="Avenir Book"/>
                <a:cs typeface="Avenir Book"/>
              </a:rPr>
              <a:t>Romans 6:1-2</a:t>
            </a:r>
            <a:endParaRPr lang="en-US" sz="2000" dirty="0">
              <a:solidFill>
                <a:srgbClr val="FAC090"/>
              </a:solidFill>
              <a:latin typeface="Avenir Book"/>
              <a:cs typeface="Avenir Book"/>
            </a:endParaRPr>
          </a:p>
        </p:txBody>
      </p:sp>
    </p:spTree>
    <p:extLst>
      <p:ext uri="{BB962C8B-B14F-4D97-AF65-F5344CB8AC3E}">
        <p14:creationId xmlns:p14="http://schemas.microsoft.com/office/powerpoint/2010/main" val="3623694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1" nodeType="clickEffect">
                                  <p:stCondLst>
                                    <p:cond delay="0"/>
                                  </p:stCondLst>
                                  <p:childTnLst>
                                    <p:animEffect transition="out" filter="dissolve">
                                      <p:cBhvr>
                                        <p:cTn id="21" dur="1000"/>
                                        <p:tgtEl>
                                          <p:spTgt spid="6"/>
                                        </p:tgtEl>
                                      </p:cBhvr>
                                    </p:animEffect>
                                    <p:set>
                                      <p:cBhvr>
                                        <p:cTn id="22"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5:13-15	</a:t>
            </a:r>
            <a:endParaRPr lang="en-US" sz="3200" dirty="0">
              <a:solidFill>
                <a:schemeClr val="bg2">
                  <a:lumMod val="75000"/>
                </a:schemeClr>
              </a:solidFill>
              <a:latin typeface="Avenir Book"/>
              <a:cs typeface="Avenir Book"/>
            </a:endParaRPr>
          </a:p>
        </p:txBody>
      </p:sp>
      <p:sp>
        <p:nvSpPr>
          <p:cNvPr id="8" name="TextBox 7"/>
          <p:cNvSpPr txBox="1"/>
          <p:nvPr/>
        </p:nvSpPr>
        <p:spPr>
          <a:xfrm>
            <a:off x="211668" y="1613118"/>
            <a:ext cx="8720665" cy="4124206"/>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3200" baseline="30000" dirty="0" smtClean="0">
                <a:solidFill>
                  <a:srgbClr val="FAC090"/>
                </a:solidFill>
                <a:effectLst/>
                <a:latin typeface="Avenir Book"/>
                <a:cs typeface="Avenir Book"/>
              </a:rPr>
              <a:t>13</a:t>
            </a:r>
            <a:r>
              <a:rPr lang="en-US" sz="3200" dirty="0" smtClean="0">
                <a:solidFill>
                  <a:srgbClr val="FAC090"/>
                </a:solidFill>
                <a:effectLst/>
                <a:latin typeface="Avenir Book"/>
                <a:cs typeface="Avenir Book"/>
              </a:rPr>
              <a:t> </a:t>
            </a:r>
            <a:r>
              <a:rPr lang="en-US" sz="3200" dirty="0">
                <a:solidFill>
                  <a:srgbClr val="FAC090"/>
                </a:solidFill>
                <a:effectLst/>
                <a:latin typeface="Avenir Book"/>
                <a:cs typeface="Avenir Book"/>
              </a:rPr>
              <a:t>For you were called to freedom, brethren; only do not turn your freedom into an opportunity for the flesh, </a:t>
            </a:r>
            <a:r>
              <a:rPr lang="en-US" sz="3200" dirty="0">
                <a:solidFill>
                  <a:srgbClr val="FAC090"/>
                </a:solidFill>
                <a:effectLst>
                  <a:glow rad="101600">
                    <a:schemeClr val="accent6">
                      <a:satMod val="175000"/>
                      <a:alpha val="40000"/>
                    </a:schemeClr>
                  </a:glow>
                </a:effectLst>
                <a:latin typeface="Avenir Book"/>
                <a:cs typeface="Avenir Book"/>
              </a:rPr>
              <a:t>but through love serve one another.</a:t>
            </a:r>
            <a:r>
              <a:rPr lang="en-US" sz="3200" baseline="30000" dirty="0">
                <a:solidFill>
                  <a:srgbClr val="FAC090"/>
                </a:solidFill>
                <a:latin typeface="Avenir Book"/>
                <a:cs typeface="Avenir Book"/>
              </a:rPr>
              <a:t>14</a:t>
            </a:r>
            <a:r>
              <a:rPr lang="en-US" sz="3200" dirty="0">
                <a:solidFill>
                  <a:srgbClr val="FAC090"/>
                </a:solidFill>
                <a:latin typeface="Avenir Book"/>
                <a:cs typeface="Avenir Book"/>
              </a:rPr>
              <a:t> For the whole Law is fulfilled in one word, in the statement, “You shall love your neighbor as yourself.” </a:t>
            </a:r>
            <a:r>
              <a:rPr lang="en-US" sz="3200" baseline="30000" dirty="0">
                <a:solidFill>
                  <a:srgbClr val="FAC090"/>
                </a:solidFill>
                <a:latin typeface="Avenir Book"/>
                <a:cs typeface="Avenir Book"/>
              </a:rPr>
              <a:t>15</a:t>
            </a:r>
            <a:r>
              <a:rPr lang="en-US" sz="3200" dirty="0">
                <a:solidFill>
                  <a:srgbClr val="FAC090"/>
                </a:solidFill>
                <a:latin typeface="Avenir Book"/>
                <a:cs typeface="Avenir Book"/>
              </a:rPr>
              <a:t> But if you bite and devour one another, take care lest you be consumed by one another. </a:t>
            </a:r>
          </a:p>
        </p:txBody>
      </p:sp>
    </p:spTree>
    <p:extLst>
      <p:ext uri="{BB962C8B-B14F-4D97-AF65-F5344CB8AC3E}">
        <p14:creationId xmlns:p14="http://schemas.microsoft.com/office/powerpoint/2010/main" val="1010291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5:13-15	</a:t>
            </a:r>
            <a:endParaRPr lang="en-US" sz="3200" dirty="0">
              <a:solidFill>
                <a:schemeClr val="bg2">
                  <a:lumMod val="75000"/>
                </a:schemeClr>
              </a:solidFill>
              <a:latin typeface="Avenir Book"/>
              <a:cs typeface="Avenir Book"/>
            </a:endParaRPr>
          </a:p>
        </p:txBody>
      </p:sp>
      <p:sp>
        <p:nvSpPr>
          <p:cNvPr id="8" name="TextBox 7"/>
          <p:cNvSpPr txBox="1"/>
          <p:nvPr/>
        </p:nvSpPr>
        <p:spPr>
          <a:xfrm>
            <a:off x="211668" y="1613118"/>
            <a:ext cx="8720665" cy="4124206"/>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3200" baseline="30000" dirty="0" smtClean="0">
                <a:solidFill>
                  <a:srgbClr val="FAC090"/>
                </a:solidFill>
                <a:latin typeface="Avenir Book"/>
                <a:cs typeface="Avenir Book"/>
              </a:rPr>
              <a:t>13</a:t>
            </a:r>
            <a:r>
              <a:rPr lang="en-US" sz="3200" dirty="0" smtClean="0">
                <a:solidFill>
                  <a:srgbClr val="FAC090"/>
                </a:solidFill>
                <a:latin typeface="Avenir Book"/>
                <a:cs typeface="Avenir Book"/>
              </a:rPr>
              <a:t> </a:t>
            </a:r>
            <a:r>
              <a:rPr lang="en-US" sz="3200" dirty="0">
                <a:solidFill>
                  <a:srgbClr val="FAC090"/>
                </a:solidFill>
                <a:latin typeface="Avenir Book"/>
                <a:cs typeface="Avenir Book"/>
              </a:rPr>
              <a:t>For you were called to freedom, brethren; only do not turn your freedom into an opportunity for the flesh, but through love serve one another.</a:t>
            </a:r>
            <a:r>
              <a:rPr lang="en-US" sz="3200" baseline="30000" dirty="0">
                <a:solidFill>
                  <a:srgbClr val="FAC090"/>
                </a:solidFill>
                <a:effectLst>
                  <a:glow rad="101600">
                    <a:schemeClr val="accent6">
                      <a:satMod val="175000"/>
                      <a:alpha val="40000"/>
                    </a:schemeClr>
                  </a:glow>
                </a:effectLst>
                <a:latin typeface="Avenir Book"/>
                <a:cs typeface="Avenir Book"/>
              </a:rPr>
              <a:t>14</a:t>
            </a:r>
            <a:r>
              <a:rPr lang="en-US" sz="3200" dirty="0">
                <a:solidFill>
                  <a:srgbClr val="FAC090"/>
                </a:solidFill>
                <a:effectLst>
                  <a:glow rad="101600">
                    <a:schemeClr val="accent6">
                      <a:satMod val="175000"/>
                      <a:alpha val="40000"/>
                    </a:schemeClr>
                  </a:glow>
                </a:effectLst>
                <a:latin typeface="Avenir Book"/>
                <a:cs typeface="Avenir Book"/>
              </a:rPr>
              <a:t> For the whole Law is fulfilled in one word, in the statement, “You shall love your neighbor as yourself.” </a:t>
            </a:r>
            <a:r>
              <a:rPr lang="en-US" sz="3200" baseline="30000" dirty="0">
                <a:solidFill>
                  <a:srgbClr val="FAC090"/>
                </a:solidFill>
                <a:latin typeface="Avenir Book"/>
                <a:cs typeface="Avenir Book"/>
              </a:rPr>
              <a:t>15</a:t>
            </a:r>
            <a:r>
              <a:rPr lang="en-US" sz="3200" dirty="0">
                <a:solidFill>
                  <a:srgbClr val="FAC090"/>
                </a:solidFill>
                <a:latin typeface="Avenir Book"/>
                <a:cs typeface="Avenir Book"/>
              </a:rPr>
              <a:t> But if you bite and devour one another, take care lest you be consumed by one another. </a:t>
            </a:r>
          </a:p>
        </p:txBody>
      </p:sp>
      <p:sp>
        <p:nvSpPr>
          <p:cNvPr id="5" name="TextBox 4"/>
          <p:cNvSpPr txBox="1"/>
          <p:nvPr/>
        </p:nvSpPr>
        <p:spPr>
          <a:xfrm>
            <a:off x="364059" y="4678278"/>
            <a:ext cx="8438444" cy="2062103"/>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a:bodyPr>
          <a:lstStyle/>
          <a:p>
            <a:r>
              <a:rPr lang="en-US" sz="2800" dirty="0" smtClean="0">
                <a:solidFill>
                  <a:srgbClr val="FAC090"/>
                </a:solidFill>
                <a:latin typeface="Avenir Book"/>
                <a:cs typeface="Avenir Book"/>
              </a:rPr>
              <a:t>“</a:t>
            </a:r>
            <a:r>
              <a:rPr lang="en-US" sz="2800" dirty="0">
                <a:solidFill>
                  <a:srgbClr val="FAC090"/>
                </a:solidFill>
                <a:latin typeface="Avenir Book"/>
                <a:cs typeface="Avenir Book"/>
              </a:rPr>
              <a:t>Therefore, however you want people to treat you, so treat them, for this is the Law and the Prophets</a:t>
            </a:r>
            <a:r>
              <a:rPr lang="en-US" sz="2800" dirty="0" smtClean="0">
                <a:solidFill>
                  <a:srgbClr val="FAC090"/>
                </a:solidFill>
                <a:latin typeface="Avenir Book"/>
                <a:cs typeface="Avenir Book"/>
              </a:rPr>
              <a:t>.” </a:t>
            </a:r>
            <a:endParaRPr lang="en-US" sz="2800" dirty="0">
              <a:solidFill>
                <a:srgbClr val="FAC090"/>
              </a:solidFill>
              <a:latin typeface="Avenir Book"/>
              <a:cs typeface="Avenir Book"/>
            </a:endParaRPr>
          </a:p>
          <a:p>
            <a:pPr algn="r"/>
            <a:r>
              <a:rPr lang="en-US" sz="2000" dirty="0" smtClean="0">
                <a:solidFill>
                  <a:srgbClr val="FAC090"/>
                </a:solidFill>
                <a:latin typeface="Avenir Book"/>
                <a:cs typeface="Avenir Book"/>
              </a:rPr>
              <a:t>Matthew 7:12</a:t>
            </a:r>
            <a:endParaRPr lang="en-US" sz="2000" dirty="0">
              <a:solidFill>
                <a:srgbClr val="FAC090"/>
              </a:solidFill>
              <a:latin typeface="Avenir Book"/>
              <a:cs typeface="Avenir Book"/>
            </a:endParaRPr>
          </a:p>
        </p:txBody>
      </p:sp>
      <p:sp>
        <p:nvSpPr>
          <p:cNvPr id="6" name="TextBox 5"/>
          <p:cNvSpPr txBox="1"/>
          <p:nvPr/>
        </p:nvSpPr>
        <p:spPr>
          <a:xfrm>
            <a:off x="364059" y="1825835"/>
            <a:ext cx="8438444" cy="3785652"/>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a:bodyPr>
          <a:lstStyle/>
          <a:p>
            <a:r>
              <a:rPr lang="en-US" sz="2800" dirty="0" smtClean="0">
                <a:solidFill>
                  <a:srgbClr val="FAC090"/>
                </a:solidFill>
                <a:latin typeface="Avenir Book"/>
                <a:cs typeface="Avenir Book"/>
              </a:rPr>
              <a:t>For </a:t>
            </a:r>
            <a:r>
              <a:rPr lang="en-US" sz="2800" dirty="0">
                <a:solidFill>
                  <a:srgbClr val="FAC090"/>
                </a:solidFill>
                <a:latin typeface="Avenir Book"/>
                <a:cs typeface="Avenir Book"/>
              </a:rPr>
              <a:t>this, “You shall not commit adultery, You shall not murder, You shall not steal, You shall not covet,” and if there is any other commandment, it is summed up in this saying, “You shall love your neighbor as yourself.</a:t>
            </a:r>
            <a:r>
              <a:rPr lang="en-US" sz="2800" dirty="0" smtClean="0">
                <a:solidFill>
                  <a:srgbClr val="FAC090"/>
                </a:solidFill>
                <a:latin typeface="Avenir Book"/>
                <a:cs typeface="Avenir Book"/>
              </a:rPr>
              <a:t>” </a:t>
            </a:r>
            <a:r>
              <a:rPr lang="en-US" sz="2800" dirty="0">
                <a:solidFill>
                  <a:srgbClr val="FAC090"/>
                </a:solidFill>
                <a:latin typeface="Avenir Book"/>
                <a:cs typeface="Avenir Book"/>
              </a:rPr>
              <a:t>Love does no wrong to a neighbor; love therefore is the fulfillment of the law. </a:t>
            </a:r>
          </a:p>
          <a:p>
            <a:pPr algn="r"/>
            <a:r>
              <a:rPr lang="en-US" sz="2000" dirty="0" smtClean="0">
                <a:solidFill>
                  <a:srgbClr val="FAC090"/>
                </a:solidFill>
                <a:latin typeface="Avenir Book"/>
                <a:cs typeface="Avenir Book"/>
              </a:rPr>
              <a:t>Romans 13:9-10</a:t>
            </a:r>
            <a:endParaRPr lang="en-US" sz="2000" dirty="0">
              <a:solidFill>
                <a:srgbClr val="FAC090"/>
              </a:solidFill>
              <a:latin typeface="Avenir Book"/>
              <a:cs typeface="Avenir Book"/>
            </a:endParaRPr>
          </a:p>
        </p:txBody>
      </p:sp>
    </p:spTree>
    <p:extLst>
      <p:ext uri="{BB962C8B-B14F-4D97-AF65-F5344CB8AC3E}">
        <p14:creationId xmlns:p14="http://schemas.microsoft.com/office/powerpoint/2010/main" val="37863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par>
                                <p:cTn id="13" presetID="9"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1000"/>
                                        <p:tgtEl>
                                          <p:spTgt spid="6"/>
                                        </p:tgtEl>
                                      </p:cBhvr>
                                    </p:animEffect>
                                    <p:set>
                                      <p:cBhvr>
                                        <p:cTn id="20"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5:13-15	</a:t>
            </a:r>
            <a:endParaRPr lang="en-US" sz="3200" dirty="0">
              <a:solidFill>
                <a:schemeClr val="bg2">
                  <a:lumMod val="75000"/>
                </a:schemeClr>
              </a:solidFill>
              <a:latin typeface="Avenir Book"/>
              <a:cs typeface="Avenir Book"/>
            </a:endParaRPr>
          </a:p>
        </p:txBody>
      </p:sp>
      <p:sp>
        <p:nvSpPr>
          <p:cNvPr id="8" name="TextBox 7"/>
          <p:cNvSpPr txBox="1"/>
          <p:nvPr/>
        </p:nvSpPr>
        <p:spPr>
          <a:xfrm>
            <a:off x="211668" y="1613118"/>
            <a:ext cx="8720665" cy="4124206"/>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3200" baseline="30000" dirty="0" smtClean="0">
                <a:solidFill>
                  <a:srgbClr val="FAC090"/>
                </a:solidFill>
                <a:latin typeface="Avenir Book"/>
                <a:cs typeface="Avenir Book"/>
              </a:rPr>
              <a:t>13</a:t>
            </a:r>
            <a:r>
              <a:rPr lang="en-US" sz="3200" dirty="0" smtClean="0">
                <a:solidFill>
                  <a:srgbClr val="FAC090"/>
                </a:solidFill>
                <a:latin typeface="Avenir Book"/>
                <a:cs typeface="Avenir Book"/>
              </a:rPr>
              <a:t> </a:t>
            </a:r>
            <a:r>
              <a:rPr lang="en-US" sz="3200" dirty="0">
                <a:solidFill>
                  <a:srgbClr val="FAC090"/>
                </a:solidFill>
                <a:latin typeface="Avenir Book"/>
                <a:cs typeface="Avenir Book"/>
              </a:rPr>
              <a:t>For you were called to freedom, brethren; only do not turn your freedom into an opportunity for the flesh, but through love serve one another.</a:t>
            </a:r>
            <a:r>
              <a:rPr lang="en-US" sz="3200" baseline="30000" dirty="0">
                <a:solidFill>
                  <a:srgbClr val="FAC090"/>
                </a:solidFill>
                <a:latin typeface="Avenir Book"/>
                <a:cs typeface="Avenir Book"/>
              </a:rPr>
              <a:t>14</a:t>
            </a:r>
            <a:r>
              <a:rPr lang="en-US" sz="3200" dirty="0">
                <a:solidFill>
                  <a:srgbClr val="FAC090"/>
                </a:solidFill>
                <a:latin typeface="Avenir Book"/>
                <a:cs typeface="Avenir Book"/>
              </a:rPr>
              <a:t> For the whole Law is fulfilled in one word, in the statement, “You shall love your neighbor as yourself.” </a:t>
            </a:r>
            <a:r>
              <a:rPr lang="en-US" sz="3200" baseline="30000" dirty="0" smtClean="0">
                <a:solidFill>
                  <a:srgbClr val="FAC090"/>
                </a:solidFill>
                <a:effectLst>
                  <a:glow rad="101600">
                    <a:schemeClr val="accent6">
                      <a:satMod val="175000"/>
                      <a:alpha val="40000"/>
                    </a:schemeClr>
                  </a:glow>
                </a:effectLst>
                <a:latin typeface="Avenir Book"/>
                <a:cs typeface="Avenir Book"/>
              </a:rPr>
              <a:t>15</a:t>
            </a:r>
            <a:r>
              <a:rPr lang="en-US" sz="3200" dirty="0" smtClean="0">
                <a:solidFill>
                  <a:srgbClr val="FAC090"/>
                </a:solidFill>
                <a:effectLst>
                  <a:glow rad="101600">
                    <a:schemeClr val="accent6">
                      <a:satMod val="175000"/>
                      <a:alpha val="40000"/>
                    </a:schemeClr>
                  </a:glow>
                </a:effectLst>
                <a:latin typeface="Avenir Book"/>
                <a:cs typeface="Avenir Book"/>
              </a:rPr>
              <a:t> But if you bite and devour one another, take care lest you be consumed by one another. </a:t>
            </a:r>
            <a:endParaRPr lang="en-US" sz="3200" dirty="0">
              <a:solidFill>
                <a:srgbClr val="FAC090"/>
              </a:solidFill>
              <a:effectLst>
                <a:glow rad="101600">
                  <a:schemeClr val="accent6">
                    <a:satMod val="175000"/>
                    <a:alpha val="40000"/>
                  </a:schemeClr>
                </a:glow>
              </a:effectLst>
              <a:latin typeface="Avenir Book"/>
              <a:cs typeface="Avenir Book"/>
            </a:endParaRPr>
          </a:p>
        </p:txBody>
      </p:sp>
    </p:spTree>
    <p:extLst>
      <p:ext uri="{BB962C8B-B14F-4D97-AF65-F5344CB8AC3E}">
        <p14:creationId xmlns:p14="http://schemas.microsoft.com/office/powerpoint/2010/main" val="416659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5:16-18	</a:t>
            </a:r>
            <a:endParaRPr lang="en-US" sz="3200" dirty="0">
              <a:solidFill>
                <a:schemeClr val="bg2">
                  <a:lumMod val="75000"/>
                </a:schemeClr>
              </a:solidFill>
              <a:latin typeface="Avenir Book"/>
              <a:cs typeface="Avenir Book"/>
            </a:endParaRPr>
          </a:p>
        </p:txBody>
      </p:sp>
      <p:sp>
        <p:nvSpPr>
          <p:cNvPr id="8" name="TextBox 7"/>
          <p:cNvSpPr txBox="1"/>
          <p:nvPr/>
        </p:nvSpPr>
        <p:spPr>
          <a:xfrm>
            <a:off x="211668" y="1613118"/>
            <a:ext cx="8720665" cy="4124206"/>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3200" baseline="30000" dirty="0" smtClean="0">
                <a:solidFill>
                  <a:srgbClr val="FAC090"/>
                </a:solidFill>
                <a:effectLst>
                  <a:glow rad="101600">
                    <a:schemeClr val="accent6">
                      <a:satMod val="175000"/>
                      <a:alpha val="40000"/>
                    </a:schemeClr>
                  </a:glow>
                </a:effectLst>
                <a:latin typeface="Avenir Book"/>
                <a:cs typeface="Avenir Book"/>
              </a:rPr>
              <a:t>16</a:t>
            </a:r>
            <a:r>
              <a:rPr lang="en-US" sz="3200" dirty="0" smtClean="0">
                <a:solidFill>
                  <a:srgbClr val="FAC090"/>
                </a:solidFill>
                <a:effectLst>
                  <a:glow rad="101600">
                    <a:schemeClr val="accent6">
                      <a:satMod val="175000"/>
                      <a:alpha val="40000"/>
                    </a:schemeClr>
                  </a:glow>
                </a:effectLst>
                <a:latin typeface="Avenir Book"/>
                <a:cs typeface="Avenir Book"/>
              </a:rPr>
              <a:t> </a:t>
            </a:r>
            <a:r>
              <a:rPr lang="en-US" sz="3200" dirty="0">
                <a:solidFill>
                  <a:srgbClr val="FAC090"/>
                </a:solidFill>
                <a:effectLst>
                  <a:glow rad="101600">
                    <a:schemeClr val="accent6">
                      <a:satMod val="175000"/>
                      <a:alpha val="40000"/>
                    </a:schemeClr>
                  </a:glow>
                </a:effectLst>
                <a:latin typeface="Avenir Book"/>
                <a:cs typeface="Avenir Book"/>
              </a:rPr>
              <a:t>But I say, walk by the Spirit, and you will not carry out the desire of the flesh.</a:t>
            </a:r>
            <a:r>
              <a:rPr lang="en-US" sz="3200" baseline="30000" dirty="0">
                <a:solidFill>
                  <a:srgbClr val="FAC090"/>
                </a:solidFill>
                <a:latin typeface="Avenir Book"/>
                <a:cs typeface="Avenir Book"/>
              </a:rPr>
              <a:t>17</a:t>
            </a:r>
            <a:r>
              <a:rPr lang="en-US" sz="3200" dirty="0">
                <a:solidFill>
                  <a:srgbClr val="FAC090"/>
                </a:solidFill>
                <a:latin typeface="Avenir Book"/>
                <a:cs typeface="Avenir Book"/>
              </a:rPr>
              <a:t> For the flesh sets its desire against the Spirit, and the Spirit against the flesh; for these are in opposition to one another, so that you may not do the things that you please.</a:t>
            </a:r>
            <a:r>
              <a:rPr lang="en-US" sz="3200" baseline="30000" dirty="0">
                <a:solidFill>
                  <a:srgbClr val="FAC090"/>
                </a:solidFill>
                <a:latin typeface="Avenir Book"/>
                <a:cs typeface="Avenir Book"/>
              </a:rPr>
              <a:t>18</a:t>
            </a:r>
            <a:r>
              <a:rPr lang="en-US" sz="3200" dirty="0">
                <a:solidFill>
                  <a:srgbClr val="FAC090"/>
                </a:solidFill>
                <a:latin typeface="Avenir Book"/>
                <a:cs typeface="Avenir Book"/>
              </a:rPr>
              <a:t> But if you are led by the Spirit, you are not under the Law. </a:t>
            </a:r>
          </a:p>
        </p:txBody>
      </p:sp>
    </p:spTree>
    <p:extLst>
      <p:ext uri="{BB962C8B-B14F-4D97-AF65-F5344CB8AC3E}">
        <p14:creationId xmlns:p14="http://schemas.microsoft.com/office/powerpoint/2010/main" val="2064211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5:16-18	</a:t>
            </a:r>
            <a:endParaRPr lang="en-US" sz="3200" dirty="0">
              <a:solidFill>
                <a:schemeClr val="bg2">
                  <a:lumMod val="75000"/>
                </a:schemeClr>
              </a:solidFill>
              <a:latin typeface="Avenir Book"/>
              <a:cs typeface="Avenir Book"/>
            </a:endParaRPr>
          </a:p>
        </p:txBody>
      </p:sp>
      <p:sp>
        <p:nvSpPr>
          <p:cNvPr id="8" name="TextBox 7"/>
          <p:cNvSpPr txBox="1"/>
          <p:nvPr/>
        </p:nvSpPr>
        <p:spPr>
          <a:xfrm>
            <a:off x="211668" y="1613118"/>
            <a:ext cx="8720665" cy="4124206"/>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3200" baseline="30000" dirty="0" smtClean="0">
                <a:solidFill>
                  <a:srgbClr val="FAC090"/>
                </a:solidFill>
                <a:latin typeface="Avenir Book"/>
                <a:cs typeface="Avenir Book"/>
              </a:rPr>
              <a:t>16</a:t>
            </a:r>
            <a:r>
              <a:rPr lang="en-US" sz="3200" dirty="0" smtClean="0">
                <a:solidFill>
                  <a:srgbClr val="FAC090"/>
                </a:solidFill>
                <a:latin typeface="Avenir Book"/>
                <a:cs typeface="Avenir Book"/>
              </a:rPr>
              <a:t> </a:t>
            </a:r>
            <a:r>
              <a:rPr lang="en-US" sz="3200" dirty="0">
                <a:solidFill>
                  <a:srgbClr val="FAC090"/>
                </a:solidFill>
                <a:latin typeface="Avenir Book"/>
                <a:cs typeface="Avenir Book"/>
              </a:rPr>
              <a:t>But I say, walk by the Spirit, and you will not carry out the desire of the flesh.</a:t>
            </a:r>
            <a:r>
              <a:rPr lang="en-US" sz="3200" baseline="30000" dirty="0">
                <a:solidFill>
                  <a:srgbClr val="FAC090"/>
                </a:solidFill>
                <a:effectLst>
                  <a:glow rad="101600">
                    <a:schemeClr val="accent6">
                      <a:satMod val="175000"/>
                      <a:alpha val="40000"/>
                    </a:schemeClr>
                  </a:glow>
                </a:effectLst>
                <a:latin typeface="Avenir Book"/>
                <a:cs typeface="Avenir Book"/>
              </a:rPr>
              <a:t>17</a:t>
            </a:r>
            <a:r>
              <a:rPr lang="en-US" sz="3200" dirty="0">
                <a:solidFill>
                  <a:srgbClr val="FAC090"/>
                </a:solidFill>
                <a:effectLst>
                  <a:glow rad="101600">
                    <a:schemeClr val="accent6">
                      <a:satMod val="175000"/>
                      <a:alpha val="40000"/>
                    </a:schemeClr>
                  </a:glow>
                </a:effectLst>
                <a:latin typeface="Avenir Book"/>
                <a:cs typeface="Avenir Book"/>
              </a:rPr>
              <a:t> For the flesh sets its desire against the Spirit, and the Spirit against the flesh; for these are in opposition to one another, so that you may not do the things that you please.</a:t>
            </a:r>
            <a:r>
              <a:rPr lang="en-US" sz="3200" baseline="30000" dirty="0">
                <a:solidFill>
                  <a:srgbClr val="FAC090"/>
                </a:solidFill>
                <a:latin typeface="Avenir Book"/>
                <a:cs typeface="Avenir Book"/>
              </a:rPr>
              <a:t>18</a:t>
            </a:r>
            <a:r>
              <a:rPr lang="en-US" sz="3200" dirty="0">
                <a:solidFill>
                  <a:srgbClr val="FAC090"/>
                </a:solidFill>
                <a:latin typeface="Avenir Book"/>
                <a:cs typeface="Avenir Book"/>
              </a:rPr>
              <a:t> But if you are led by the Spirit, you are not under the Law. </a:t>
            </a:r>
          </a:p>
        </p:txBody>
      </p:sp>
    </p:spTree>
    <p:extLst>
      <p:ext uri="{BB962C8B-B14F-4D97-AF65-F5344CB8AC3E}">
        <p14:creationId xmlns:p14="http://schemas.microsoft.com/office/powerpoint/2010/main" val="172842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4406</TotalTime>
  <Words>1838</Words>
  <Application>Microsoft Macintosh PowerPoint</Application>
  <PresentationFormat>On-screen Show (4:3)</PresentationFormat>
  <Paragraphs>49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Harrington</dc:creator>
  <cp:lastModifiedBy>Rick Harrington</cp:lastModifiedBy>
  <cp:revision>219</cp:revision>
  <dcterms:created xsi:type="dcterms:W3CDTF">2015-04-28T09:11:35Z</dcterms:created>
  <dcterms:modified xsi:type="dcterms:W3CDTF">2015-10-21T21:23:51Z</dcterms:modified>
</cp:coreProperties>
</file>