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460" r:id="rId3"/>
    <p:sldId id="461" r:id="rId4"/>
    <p:sldId id="468" r:id="rId5"/>
    <p:sldId id="482" r:id="rId6"/>
    <p:sldId id="469" r:id="rId7"/>
    <p:sldId id="470" r:id="rId8"/>
    <p:sldId id="471" r:id="rId9"/>
    <p:sldId id="472" r:id="rId10"/>
    <p:sldId id="473" r:id="rId11"/>
    <p:sldId id="475" r:id="rId12"/>
    <p:sldId id="476" r:id="rId13"/>
    <p:sldId id="478" r:id="rId14"/>
    <p:sldId id="477" r:id="rId15"/>
    <p:sldId id="480" r:id="rId16"/>
    <p:sldId id="481" r:id="rId17"/>
    <p:sldId id="4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BA8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9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1E39-2BE4-474D-98ED-B08095429CC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1396B-8BC0-8149-BF7A-99B7903E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6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7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9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AAE44-4CFF-1446-B950-80EE38EB88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6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1698" y="3934180"/>
            <a:ext cx="5200605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Chapter 5:7-18</a:t>
            </a:r>
          </a:p>
        </p:txBody>
      </p:sp>
    </p:spTree>
    <p:extLst>
      <p:ext uri="{BB962C8B-B14F-4D97-AF65-F5344CB8AC3E}">
        <p14:creationId xmlns:p14="http://schemas.microsoft.com/office/powerpoint/2010/main" val="163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5:13-15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1242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For you were called to freedom, brethren; only do not turn your freedom into an opportunity for the flesh, but through love serve one another.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For the whole Law is fulfilled in one word, in the statement, “You shall love your neighbor as yourself.” 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But if you bite and devour one another, take care lest you be consumed by one another. </a:t>
            </a:r>
          </a:p>
        </p:txBody>
      </p:sp>
    </p:spTree>
    <p:extLst>
      <p:ext uri="{BB962C8B-B14F-4D97-AF65-F5344CB8AC3E}">
        <p14:creationId xmlns:p14="http://schemas.microsoft.com/office/powerpoint/2010/main" val="34601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5:16-18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1242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But I say, walk by the Spirit, and you will not carry out the desire of the flesh.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For the flesh sets its desire against the Spirit, and the Spirit against the flesh; for these are in opposition to one another, so that you may not do the things that you please.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But if you are led by the Spirit, you are not under the Law. </a:t>
            </a:r>
          </a:p>
        </p:txBody>
      </p:sp>
    </p:spTree>
    <p:extLst>
      <p:ext uri="{BB962C8B-B14F-4D97-AF65-F5344CB8AC3E}">
        <p14:creationId xmlns:p14="http://schemas.microsoft.com/office/powerpoint/2010/main" val="33157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5:13-15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1242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13</a:t>
            </a:r>
            <a:r>
              <a:rPr lang="en-US" sz="32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For you were called to freedom, brethren; only do not turn your freedom into an opportunity for the flesh, but through love serve one another.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For the whole Law is fulfilled in one word, in the statement, “You shall love your neighbor as yourself.” 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But if you bite and devour one another, take care lest you be consumed by one another.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778" y="3769026"/>
            <a:ext cx="8438444" cy="2062103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It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was for freedom that Christ set us free; therefore keep standing firm and do not be subject again to a yoke of slavery.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Galatians 5:1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59" y="3767490"/>
            <a:ext cx="8438444" cy="2062103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What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shall we say then? Are we to continue in sin that grace might increase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?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May it never be! How shall we who died to sin still live in it? 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Romans 6:1-2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236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5:13-15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1242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For you were called to freedom, brethren; only do not turn your freedom into an opportunity for the flesh, but through love serve one another.</a:t>
            </a:r>
            <a:r>
              <a:rPr lang="en-US" sz="32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14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For the whole Law is fulfilled in one word, in the statement, “You shall love your neighbor as yourself.” 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But if you bite and devour one another, take care lest you be consumed by one another.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059" y="4678278"/>
            <a:ext cx="8438444" cy="2062103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“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Therefore, however you want people to treat you, so treat them,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for this is the Law and the Prophets</a:t>
            </a:r>
            <a:r>
              <a:rPr lang="en-US" sz="2800" dirty="0" smtClean="0">
                <a:solidFill>
                  <a:srgbClr val="FFFF00"/>
                </a:solidFill>
                <a:latin typeface="Avenir Book"/>
                <a:cs typeface="Avenir Book"/>
              </a:rPr>
              <a:t>.” </a:t>
            </a:r>
            <a:endParaRPr lang="en-US" sz="2800" dirty="0">
              <a:solidFill>
                <a:srgbClr val="FFFF0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Matthew 7:12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59" y="1825835"/>
            <a:ext cx="8438444" cy="3785652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For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this, “You shall not commit adultery, You shall not murder, You shall not steal, You shall not covet,”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and if there is any other commandment, it is summed up in this saying, “You shall love your neighbor as yourself.</a:t>
            </a:r>
            <a:r>
              <a:rPr lang="en-US" sz="2800" dirty="0" smtClean="0">
                <a:solidFill>
                  <a:srgbClr val="FFFF00"/>
                </a:solidFill>
                <a:latin typeface="Avenir Book"/>
                <a:cs typeface="Avenir Book"/>
              </a:rPr>
              <a:t>”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Love does no wrong to a neighbor;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love therefore is the fulfillment of the law.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Romans 13:9-10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86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5:13-15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1242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For you were called to freedom, brethren; only do not turn your freedom into an opportunity for the flesh, but through love serve one another.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For the whole Law is fulfilled in one word, in the statement, “You shall love your neighbor as yourself.” </a:t>
            </a:r>
            <a:r>
              <a:rPr lang="en-US" sz="3200" baseline="300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15</a:t>
            </a:r>
            <a:r>
              <a:rPr lang="en-US" sz="32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But if you bite and devour one another, take care lest you be consumed by one another. </a:t>
            </a:r>
            <a:endParaRPr lang="en-US" sz="3200" dirty="0">
              <a:solidFill>
                <a:srgbClr val="FAC09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665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5:16-18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1242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16</a:t>
            </a:r>
            <a:r>
              <a:rPr lang="en-US" sz="32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But I say, walk by the Spirit, and you will not carry out the desire of the flesh.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For the flesh sets its desire against the Spirit, and the Spirit against the flesh; for these are in opposition to one another, so that you may not do the things that you please.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But if you are led by the Spirit, you are not under the Law. </a:t>
            </a:r>
          </a:p>
        </p:txBody>
      </p:sp>
    </p:spTree>
    <p:extLst>
      <p:ext uri="{BB962C8B-B14F-4D97-AF65-F5344CB8AC3E}">
        <p14:creationId xmlns:p14="http://schemas.microsoft.com/office/powerpoint/2010/main" val="20642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5:16-18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1242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But I say, walk by the Spirit, and you will not carry out the desire of the flesh.</a:t>
            </a:r>
            <a:r>
              <a:rPr lang="en-US" sz="32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17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For the flesh sets its desire against the Spirit, and the Spirit against the flesh; for these are in opposition to one another, so that you may not do the things that you please.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But if you are led by the Spirit, you are not under the Law. </a:t>
            </a:r>
          </a:p>
        </p:txBody>
      </p:sp>
    </p:spTree>
    <p:extLst>
      <p:ext uri="{BB962C8B-B14F-4D97-AF65-F5344CB8AC3E}">
        <p14:creationId xmlns:p14="http://schemas.microsoft.com/office/powerpoint/2010/main" val="1728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5:16-18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1242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But I say, walk by the Spirit, and you will not carry out the desire of the flesh.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For the flesh sets its desire against the Spirit, and the Spirit against the flesh; for these are in opposition to one another, so that you may not do the things that you please.</a:t>
            </a:r>
            <a:r>
              <a:rPr lang="en-US" sz="32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18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But if you are led by the Spirit, you are not under the Law. </a:t>
            </a:r>
          </a:p>
        </p:txBody>
      </p:sp>
    </p:spTree>
    <p:extLst>
      <p:ext uri="{BB962C8B-B14F-4D97-AF65-F5344CB8AC3E}">
        <p14:creationId xmlns:p14="http://schemas.microsoft.com/office/powerpoint/2010/main" val="15753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5:1-6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7" y="1343635"/>
            <a:ext cx="8720665" cy="498598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600" baseline="30000" dirty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 It was for freedom that Christ set us free; therefore keep standing firm and do not be subject again to a yoke of slavery.</a:t>
            </a:r>
            <a:r>
              <a:rPr lang="en-US" sz="26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  Behold I, Paul, say to you that if you receive circumcision, Christ will be of no benefit to you.</a:t>
            </a:r>
            <a:r>
              <a:rPr lang="en-US" sz="26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 And I testify again to every man who receives circumcision, that he is under obligation to keep the whole Law.</a:t>
            </a:r>
            <a:r>
              <a:rPr lang="en-US" sz="26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 You have been severed from Christ, you who are seeking to be justified by law; you have fallen from grace.</a:t>
            </a:r>
            <a:r>
              <a:rPr lang="en-US" sz="26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 For we through the Spirit, by faith, are waiting for the hope of righteousness.</a:t>
            </a:r>
            <a:r>
              <a:rPr lang="en-US" sz="2600" baseline="30000" dirty="0">
                <a:solidFill>
                  <a:srgbClr val="FAC090"/>
                </a:solidFill>
                <a:latin typeface="Avenir Book"/>
                <a:cs typeface="Avenir Book"/>
              </a:rPr>
              <a:t>6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 For in Christ Jesus neither circumcision nor uncircumcision means anything, but faith working through love.</a:t>
            </a:r>
          </a:p>
        </p:txBody>
      </p:sp>
    </p:spTree>
    <p:extLst>
      <p:ext uri="{BB962C8B-B14F-4D97-AF65-F5344CB8AC3E}">
        <p14:creationId xmlns:p14="http://schemas.microsoft.com/office/powerpoint/2010/main" val="9562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5:7-12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7" y="1343635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You were running well; who hindered you from obeying the truth?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This persuasion did not come from Him who calls you.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 little leaven leavens the whole lump of dough.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I have confidence in you in the Lord, that you will adopt no other view; but the one who is disturbing you shall bear his judgment, whoever he is.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I, brethren, if I still preach circumcision, why am I still persecuted? Then the stumbling block of the cross has been abolished.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12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Would that those who are troubling you would even mutilate themselves.</a:t>
            </a:r>
          </a:p>
        </p:txBody>
      </p:sp>
    </p:spTree>
    <p:extLst>
      <p:ext uri="{BB962C8B-B14F-4D97-AF65-F5344CB8AC3E}">
        <p14:creationId xmlns:p14="http://schemas.microsoft.com/office/powerpoint/2010/main" val="9562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5:7-12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7" y="1343635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You were running well; who hindered you from obeying the truth?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This persuasion did not come from Him who calls you.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 little leaven leavens the whole lump of dough.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I have confidence in you in the Lord, that you will adopt no other view; but the one who is disturbing you shall bear his judgment, whoever he is.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I, brethren, if I still preach circumcision, why am I still persecuted? Then the stumbling block of the cross has been abolished.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12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Would that those who are troubling you would even mutilate themselves.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778" y="2460570"/>
            <a:ext cx="8438444" cy="2800767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Although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He was a Son, He learned obedience from the things which He suffered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 having been made perfect, He became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to all those who obey Him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the source of eternal 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salvation,</a:t>
            </a:r>
          </a:p>
          <a:p>
            <a:pPr algn="r"/>
            <a:endParaRPr lang="en-US" sz="2000" dirty="0" smtClean="0">
              <a:solidFill>
                <a:srgbClr val="FAC09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Hebrews </a:t>
            </a:r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5:8-9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536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5:7-12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7" y="1343635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You were running well; who hindered you from obeying the truth?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This persuasion did not come from Him who calls you.</a:t>
            </a:r>
            <a:r>
              <a:rPr lang="en-US" sz="2800" baseline="300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 A little leaven leavens the whole lump of dough.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I have confidence in you in the Lord, that you will adopt no other view; but the one who is disturbing you shall bear his judgment, whoever he is.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I, brethren, if I still preach circumcision, why am I still persecuted? Then the stumbling block of the cross has been abolished.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12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Would that those who are troubling you would even mutilate themselves.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778" y="3268734"/>
            <a:ext cx="8438444" cy="3354765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Behold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I, Paul, say to you that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if you receive circumcision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Christ will be of no benefit to you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 I testify again to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every man who receives circumcision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that he is under obligation to keep the whole Law. </a:t>
            </a:r>
          </a:p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Galatians 5:2-3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739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5:7-12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7" y="1343635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You were running well; who hindered you from obeying the truth?</a:t>
            </a:r>
            <a:r>
              <a:rPr lang="en-US" sz="2800" baseline="300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 This persuasion did not come from Him who calls you.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A little leaven leavens the whole lump of dough.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I have confidence in you in the Lord, that you will adopt no other view; but the one who is disturbing you shall bear his judgment, whoever he is.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I, brethren, if I still preach circumcision, why am I still persecuted? Then the stumbling block of the cross has been abolished.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12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Would that those who are troubling you would even mutilate themselves.</a:t>
            </a:r>
          </a:p>
        </p:txBody>
      </p:sp>
    </p:spTree>
    <p:extLst>
      <p:ext uri="{BB962C8B-B14F-4D97-AF65-F5344CB8AC3E}">
        <p14:creationId xmlns:p14="http://schemas.microsoft.com/office/powerpoint/2010/main" val="16339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5:7-12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7" y="1343635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You were running well; who hindered you from obeying the truth?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This persuasion did not come from Him who calls you.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 little leaven leavens the whole lump of dough.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I have confidence in you in the Lord, that you will adopt no other view; but the one who is disturbing you shall bear his judgment, whoever he is.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I, brethren, if I still preach circumcision, why am I still persecuted? Then the stumbling block of the cross has been abolished.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12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Would that those who are troubling you would even mutilate themselves.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778" y="4076898"/>
            <a:ext cx="8438444" cy="2492990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…and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with all the deception of wickedness for those who perish,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because they did not receive the love of the truth so as to be saved. </a:t>
            </a:r>
          </a:p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2 Thessalonians 2:10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78" y="4085888"/>
            <a:ext cx="8438444" cy="2492990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600" dirty="0" smtClean="0">
                <a:solidFill>
                  <a:srgbClr val="FAC090"/>
                </a:solidFill>
                <a:latin typeface="Avenir Book"/>
                <a:cs typeface="Avenir Book"/>
              </a:rPr>
              <a:t>For 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we through the Spirit, by faith, are waiting for the hope of righteousness</a:t>
            </a:r>
            <a:r>
              <a:rPr lang="en-US" sz="2600" dirty="0" smtClean="0">
                <a:solidFill>
                  <a:srgbClr val="FAC090"/>
                </a:solidFill>
                <a:latin typeface="Avenir Book"/>
                <a:cs typeface="Avenir Book"/>
              </a:rPr>
              <a:t>. 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For in Christ Jesus neither circumcision nor </a:t>
            </a:r>
            <a:r>
              <a:rPr lang="en-US" sz="2600" dirty="0" err="1">
                <a:solidFill>
                  <a:srgbClr val="FAC090"/>
                </a:solidFill>
                <a:latin typeface="Avenir Book"/>
                <a:cs typeface="Avenir Book"/>
              </a:rPr>
              <a:t>uncircumcision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 means anything, but faith working through love.</a:t>
            </a:r>
          </a:p>
          <a:p>
            <a:pPr algn="r"/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Galatians 5:5-6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78" y="4056395"/>
            <a:ext cx="8438444" cy="2092881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600" dirty="0" smtClean="0">
                <a:solidFill>
                  <a:srgbClr val="FAC090"/>
                </a:solidFill>
                <a:latin typeface="Avenir Book"/>
                <a:cs typeface="Avenir Book"/>
              </a:rPr>
              <a:t>They 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eagerly seek you, not commendably, but they wish to shut you out, in order that you may seek them. </a:t>
            </a:r>
          </a:p>
          <a:p>
            <a:pPr algn="r"/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Galatians 4:17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646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5:7-12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7" y="1343635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You were running well; who hindered you from obeying the truth?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This persuasion did not come from Him who calls you.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 little leaven leavens the whole lump of dough.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I have confidence in you in the Lord, that you will adopt no other view; but the one who is disturbing you shall bear his judgment, whoever he is.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11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But I, brethren, if I still preach circumcision, why am I still persecuted? Then the stumbling block of the cross has been abolished.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12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Would that those who are troubling you would even mutilate themselves.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778" y="1824385"/>
            <a:ext cx="8438444" cy="2092881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600" dirty="0" smtClean="0">
                <a:solidFill>
                  <a:srgbClr val="FAC090"/>
                </a:solidFill>
                <a:latin typeface="Avenir Book"/>
                <a:cs typeface="Avenir Book"/>
              </a:rPr>
              <a:t>But </a:t>
            </a:r>
            <a:r>
              <a:rPr lang="en-US" sz="2600" dirty="0">
                <a:solidFill>
                  <a:srgbClr val="FAC090"/>
                </a:solidFill>
                <a:latin typeface="Avenir Book"/>
                <a:cs typeface="Avenir Book"/>
              </a:rPr>
              <a:t>as at that time he who was born according to the flesh persecuted him who was born according to the Spirit, so it is now also. </a:t>
            </a:r>
          </a:p>
          <a:p>
            <a:pPr algn="r"/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Galatians 4:29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778" y="1665234"/>
            <a:ext cx="8438444" cy="3785652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This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precious value, then, is for you who believe. But for those who disbelieve, “The stone which the builders rejected, This became the very corner stone,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”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and, “A stone of stumbling and a rock of offense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”; for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they stumble because they are disobedient to the word, and to this doom they were also appointed.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1 </a:t>
            </a:r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Peter 2:7-8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778" y="1651420"/>
            <a:ext cx="8438444" cy="3785652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Book"/>
                <a:cs typeface="Avenir Book"/>
              </a:rPr>
              <a:t>Paul taught that the whole Jewish system of ordinances perished at the cross, and that on the cross Jesus made the one and only atonement for sin. Such teaching was a stumbling-block to the Jews. Had Paul rejected the doctrine of the cross and preached circumcision, as these </a:t>
            </a:r>
            <a:r>
              <a:rPr lang="en-US" sz="2400" dirty="0" err="1">
                <a:solidFill>
                  <a:schemeClr val="bg1"/>
                </a:solidFill>
                <a:latin typeface="Avenir Book"/>
                <a:cs typeface="Avenir Book"/>
              </a:rPr>
              <a:t>Judaizers</a:t>
            </a:r>
            <a:r>
              <a:rPr lang="en-US" sz="2400" dirty="0">
                <a:solidFill>
                  <a:schemeClr val="bg1"/>
                </a:solidFill>
                <a:latin typeface="Avenir Book"/>
                <a:cs typeface="Avenir Book"/>
              </a:rPr>
              <a:t> contended that he did when they wished to countenance their errors with his authority, he would have been a hero among the Jews</a:t>
            </a:r>
            <a:r>
              <a:rPr lang="en-US" sz="2400" dirty="0" smtClean="0">
                <a:solidFill>
                  <a:schemeClr val="bg1"/>
                </a:solidFill>
                <a:latin typeface="Avenir Book"/>
                <a:cs typeface="Avenir Book"/>
              </a:rPr>
              <a:t>.</a:t>
            </a:r>
          </a:p>
          <a:p>
            <a:pPr algn="r"/>
            <a:r>
              <a:rPr lang="en-US" sz="2400" i="1" dirty="0" err="1" smtClean="0">
                <a:solidFill>
                  <a:schemeClr val="bg1"/>
                </a:solidFill>
                <a:latin typeface="Avenir Book"/>
                <a:cs typeface="Avenir Book"/>
              </a:rPr>
              <a:t>McGarvey</a:t>
            </a:r>
            <a:r>
              <a:rPr lang="en-US" sz="2400" i="1" dirty="0" smtClean="0">
                <a:solidFill>
                  <a:schemeClr val="bg1"/>
                </a:solidFill>
                <a:latin typeface="Avenir Book"/>
                <a:cs typeface="Avenir Book"/>
              </a:rPr>
              <a:t> &amp; Pendleton</a:t>
            </a:r>
            <a:endParaRPr lang="en-US" sz="2400" i="1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643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5:7-12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7" y="1343635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You were running well; who hindered you from obeying the truth?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This persuasion did not come from Him who calls you.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 little leaven leavens the whole lump of dough.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I have confidence in you in the Lord, that you will adopt no other view; but the one who is disturbing you shall bear his judgment, whoever he is.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I, brethren, if I still preach circumcision, why am I still persecuted? Then the stumbling block of the cross has been abolished.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12 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Would that those who are troubling you would even mutilate themselves.</a:t>
            </a:r>
          </a:p>
        </p:txBody>
      </p:sp>
    </p:spTree>
    <p:extLst>
      <p:ext uri="{BB962C8B-B14F-4D97-AF65-F5344CB8AC3E}">
        <p14:creationId xmlns:p14="http://schemas.microsoft.com/office/powerpoint/2010/main" val="25520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2204</Words>
  <Application>Microsoft Macintosh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Harrington</dc:creator>
  <cp:lastModifiedBy>Rick Harrington</cp:lastModifiedBy>
  <cp:revision>214</cp:revision>
  <dcterms:created xsi:type="dcterms:W3CDTF">2015-04-28T09:11:35Z</dcterms:created>
  <dcterms:modified xsi:type="dcterms:W3CDTF">2015-10-14T21:47:48Z</dcterms:modified>
</cp:coreProperties>
</file>