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451" r:id="rId3"/>
    <p:sldId id="452" r:id="rId4"/>
    <p:sldId id="453" r:id="rId5"/>
    <p:sldId id="454" r:id="rId6"/>
    <p:sldId id="455" r:id="rId7"/>
    <p:sldId id="456" r:id="rId8"/>
    <p:sldId id="457" r:id="rId9"/>
    <p:sldId id="458" r:id="rId10"/>
    <p:sldId id="459" r:id="rId11"/>
    <p:sldId id="460" r:id="rId12"/>
    <p:sldId id="462" r:id="rId13"/>
    <p:sldId id="463" r:id="rId14"/>
    <p:sldId id="464" r:id="rId15"/>
    <p:sldId id="465" r:id="rId16"/>
    <p:sldId id="466" r:id="rId17"/>
    <p:sldId id="467" r:id="rId18"/>
    <p:sldId id="4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2600"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9/23/15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9/23/15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9/23/15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9/23/15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9/23/15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9/23/15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9/23/15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9/23/15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9/23/15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12-5:6</a:t>
            </a:r>
            <a:endPar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effectLst>
                  <a:glow rad="101600">
                    <a:schemeClr val="accent6">
                      <a:satMod val="175000"/>
                      <a:alpha val="40000"/>
                    </a:schemeClr>
                  </a:glow>
                </a:effectLst>
                <a:latin typeface="Avenir Book"/>
                <a:cs typeface="Avenir Book"/>
              </a:rPr>
              <a:t>31</a:t>
            </a:r>
            <a:r>
              <a:rPr lang="en-US" sz="2600" dirty="0">
                <a:solidFill>
                  <a:srgbClr val="FAC090"/>
                </a:solidFill>
                <a:effectLst>
                  <a:glow rad="101600">
                    <a:schemeClr val="accent6">
                      <a:satMod val="175000"/>
                      <a:alpha val="40000"/>
                    </a:schemeClr>
                  </a:glow>
                </a:effectLst>
                <a:latin typeface="Avenir Book"/>
                <a:cs typeface="Avenir Book"/>
              </a:rPr>
              <a:t> So then, brethren, we are not children of a bondwoman, but of the free woman. </a:t>
            </a:r>
          </a:p>
        </p:txBody>
      </p:sp>
      <p:sp>
        <p:nvSpPr>
          <p:cNvPr id="5" name="TextBox 4"/>
          <p:cNvSpPr txBox="1"/>
          <p:nvPr/>
        </p:nvSpPr>
        <p:spPr>
          <a:xfrm>
            <a:off x="390132" y="1425847"/>
            <a:ext cx="8438444" cy="421653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For </a:t>
            </a:r>
            <a:r>
              <a:rPr lang="en-US" sz="2800" dirty="0">
                <a:solidFill>
                  <a:srgbClr val="FAC090"/>
                </a:solidFill>
                <a:latin typeface="Avenir Book"/>
                <a:cs typeface="Avenir Book"/>
              </a:rPr>
              <a:t>you are all sons of God through faith in Christ Jesus</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For all of you who were baptized into Christ have clothed yourselves with Christ</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There is neither Jew nor Greek, there is neither slave nor free man, there is neither male nor female; for you are all one in Christ Jesus</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And if you belong to Christ, then you are Abraham’s offspring, heirs according to promise</a:t>
            </a:r>
            <a:r>
              <a:rPr lang="en-US" sz="2800" dirty="0" smtClean="0">
                <a:solidFill>
                  <a:srgbClr val="FAC090"/>
                </a:solidFill>
                <a:latin typeface="Avenir Book"/>
                <a:cs typeface="Avenir Book"/>
              </a:rPr>
              <a:t>.</a:t>
            </a:r>
          </a:p>
          <a:p>
            <a:pPr algn="r"/>
            <a:r>
              <a:rPr lang="en-US" sz="2000" dirty="0" smtClean="0">
                <a:solidFill>
                  <a:srgbClr val="FAC090"/>
                </a:solidFill>
                <a:latin typeface="Avenir Book"/>
                <a:cs typeface="Avenir Book"/>
              </a:rPr>
              <a:t>Galatians 3:26-29</a:t>
            </a:r>
            <a:endParaRPr lang="en-US" sz="2000" dirty="0">
              <a:solidFill>
                <a:srgbClr val="FAC090"/>
              </a:solidFill>
              <a:latin typeface="Avenir Book"/>
              <a:cs typeface="Avenir Book"/>
            </a:endParaRPr>
          </a:p>
        </p:txBody>
      </p:sp>
      <p:sp>
        <p:nvSpPr>
          <p:cNvPr id="6" name="TextBox 5"/>
          <p:cNvSpPr txBox="1"/>
          <p:nvPr/>
        </p:nvSpPr>
        <p:spPr>
          <a:xfrm>
            <a:off x="390132" y="4011170"/>
            <a:ext cx="8438444" cy="1631216"/>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Therefore </a:t>
            </a:r>
            <a:r>
              <a:rPr lang="en-US" sz="2800" dirty="0">
                <a:solidFill>
                  <a:srgbClr val="FAC090"/>
                </a:solidFill>
                <a:latin typeface="Avenir Book"/>
                <a:cs typeface="Avenir Book"/>
              </a:rPr>
              <a:t>you are no longer a slave, but a son; and if a son, then an heir through God. </a:t>
            </a:r>
          </a:p>
          <a:p>
            <a:pPr algn="r"/>
            <a:r>
              <a:rPr lang="en-US" sz="2000" dirty="0" smtClean="0">
                <a:solidFill>
                  <a:srgbClr val="FAC090"/>
                </a:solidFill>
                <a:latin typeface="Avenir Book"/>
                <a:cs typeface="Avenir Book"/>
              </a:rPr>
              <a:t>Galatians 4:7</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170264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95622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effectLst>
                  <a:glow rad="101600">
                    <a:schemeClr val="accent6">
                      <a:satMod val="175000"/>
                      <a:alpha val="40000"/>
                    </a:schemeClr>
                  </a:glow>
                </a:effectLst>
                <a:latin typeface="Avenir Book"/>
                <a:cs typeface="Avenir Book"/>
              </a:rPr>
              <a:t>1</a:t>
            </a:r>
            <a:r>
              <a:rPr lang="en-US" sz="2600" dirty="0">
                <a:solidFill>
                  <a:srgbClr val="FAC090"/>
                </a:solidFill>
                <a:effectLst>
                  <a:glow rad="101600">
                    <a:schemeClr val="accent6">
                      <a:satMod val="175000"/>
                      <a:alpha val="40000"/>
                    </a:schemeClr>
                  </a:glow>
                </a:effectLst>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
        <p:nvSpPr>
          <p:cNvPr id="5" name="TextBox 4"/>
          <p:cNvSpPr txBox="1"/>
          <p:nvPr/>
        </p:nvSpPr>
        <p:spPr>
          <a:xfrm>
            <a:off x="390132" y="2790357"/>
            <a:ext cx="8438444" cy="2492990"/>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a:t>
            </a:r>
            <a:r>
              <a:rPr lang="en-US" sz="2800" dirty="0">
                <a:solidFill>
                  <a:srgbClr val="FAC090"/>
                </a:solidFill>
                <a:latin typeface="Avenir Book"/>
                <a:cs typeface="Avenir Book"/>
              </a:rPr>
              <a:t>Now therefore why do you put God to the test by placing upon the neck of the disciples a yoke which neither our fathers nor we have been able to bear</a:t>
            </a:r>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Acts 15:10</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25257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effectLst>
                  <a:glow rad="101600">
                    <a:schemeClr val="accent6">
                      <a:satMod val="175000"/>
                      <a:alpha val="40000"/>
                    </a:schemeClr>
                  </a:glow>
                </a:effectLst>
                <a:latin typeface="Avenir Book"/>
                <a:cs typeface="Avenir Book"/>
              </a:rPr>
              <a:t>2</a:t>
            </a:r>
            <a:r>
              <a:rPr lang="en-US" sz="2600" dirty="0">
                <a:solidFill>
                  <a:srgbClr val="FAC090"/>
                </a:solidFill>
                <a:effectLst>
                  <a:glow rad="101600">
                    <a:schemeClr val="accent6">
                      <a:satMod val="175000"/>
                      <a:alpha val="40000"/>
                    </a:schemeClr>
                  </a:glow>
                </a:effectLst>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38306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effectLst>
                  <a:glow rad="101600">
                    <a:schemeClr val="accent6">
                      <a:satMod val="175000"/>
                      <a:alpha val="40000"/>
                    </a:schemeClr>
                  </a:glow>
                </a:effectLst>
                <a:latin typeface="Avenir Book"/>
                <a:cs typeface="Avenir Book"/>
              </a:rPr>
              <a:t>3</a:t>
            </a:r>
            <a:r>
              <a:rPr lang="en-US" sz="2600" dirty="0">
                <a:solidFill>
                  <a:srgbClr val="FAC090"/>
                </a:solidFill>
                <a:effectLst>
                  <a:glow rad="101600">
                    <a:schemeClr val="accent6">
                      <a:satMod val="175000"/>
                      <a:alpha val="40000"/>
                    </a:schemeClr>
                  </a:glow>
                </a:effectLst>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66159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effectLst>
                  <a:glow rad="101600">
                    <a:schemeClr val="accent6">
                      <a:satMod val="175000"/>
                      <a:alpha val="40000"/>
                    </a:schemeClr>
                  </a:glow>
                </a:effectLst>
                <a:latin typeface="Avenir Book"/>
                <a:cs typeface="Avenir Book"/>
              </a:rPr>
              <a:t>4</a:t>
            </a:r>
            <a:r>
              <a:rPr lang="en-US" sz="2600" dirty="0">
                <a:solidFill>
                  <a:srgbClr val="FAC090"/>
                </a:solidFill>
                <a:effectLst>
                  <a:glow rad="101600">
                    <a:schemeClr val="accent6">
                      <a:satMod val="175000"/>
                      <a:alpha val="40000"/>
                    </a:schemeClr>
                  </a:glow>
                </a:effectLst>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25036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effectLst>
                  <a:glow rad="101600">
                    <a:schemeClr val="accent6">
                      <a:satMod val="175000"/>
                      <a:alpha val="40000"/>
                    </a:schemeClr>
                  </a:glow>
                </a:effectLst>
                <a:latin typeface="Avenir Book"/>
                <a:cs typeface="Avenir Book"/>
              </a:rPr>
              <a:t>5</a:t>
            </a:r>
            <a:r>
              <a:rPr lang="en-US" sz="2600" dirty="0">
                <a:solidFill>
                  <a:srgbClr val="FAC090"/>
                </a:solidFill>
                <a:effectLst>
                  <a:glow rad="101600">
                    <a:schemeClr val="accent6">
                      <a:satMod val="175000"/>
                      <a:alpha val="40000"/>
                    </a:schemeClr>
                  </a:glow>
                </a:effectLst>
                <a:latin typeface="Avenir Book"/>
                <a:cs typeface="Avenir Book"/>
              </a:rPr>
              <a:t> For we through the Spirit, by faith, are waiting for the hope of righteousness.</a:t>
            </a:r>
            <a:r>
              <a:rPr lang="en-US" sz="2600" baseline="30000" dirty="0">
                <a:solidFill>
                  <a:srgbClr val="FAC090"/>
                </a:solidFill>
                <a:latin typeface="Avenir Book"/>
                <a:cs typeface="Avenir Book"/>
              </a:rPr>
              <a:t>6</a:t>
            </a:r>
            <a:r>
              <a:rPr lang="en-US" sz="2600" dirty="0">
                <a:solidFill>
                  <a:srgbClr val="FAC090"/>
                </a:solidFill>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24042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8598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a:solidFill>
                  <a:srgbClr val="FAC090"/>
                </a:solidFill>
                <a:latin typeface="Avenir Book"/>
                <a:cs typeface="Avenir Book"/>
              </a:rPr>
              <a:t>1</a:t>
            </a:r>
            <a:r>
              <a:rPr lang="en-US" sz="2600" dirty="0">
                <a:solidFill>
                  <a:srgbClr val="FAC090"/>
                </a:solidFill>
                <a:latin typeface="Avenir Book"/>
                <a:cs typeface="Avenir Book"/>
              </a:rPr>
              <a:t> It was for freedom that Christ set us free; therefore keep standing firm and do not be subject again to a yoke of slavery.</a:t>
            </a:r>
            <a:r>
              <a:rPr lang="en-US" sz="2600" baseline="30000" dirty="0">
                <a:solidFill>
                  <a:srgbClr val="FAC090"/>
                </a:solidFill>
                <a:latin typeface="Avenir Book"/>
                <a:cs typeface="Avenir Book"/>
              </a:rPr>
              <a:t>2</a:t>
            </a:r>
            <a:r>
              <a:rPr lang="en-US" sz="2600" dirty="0">
                <a:solidFill>
                  <a:srgbClr val="FAC090"/>
                </a:solidFill>
                <a:latin typeface="Avenir Book"/>
                <a:cs typeface="Avenir Book"/>
              </a:rPr>
              <a:t>  Behold I, Paul, say to you that if you receive circumcision, Christ will be of no benefit to you.</a:t>
            </a:r>
            <a:r>
              <a:rPr lang="en-US" sz="2600" baseline="30000" dirty="0">
                <a:solidFill>
                  <a:srgbClr val="FAC090"/>
                </a:solidFill>
                <a:latin typeface="Avenir Book"/>
                <a:cs typeface="Avenir Book"/>
              </a:rPr>
              <a:t>3</a:t>
            </a:r>
            <a:r>
              <a:rPr lang="en-US" sz="2600" dirty="0">
                <a:solidFill>
                  <a:srgbClr val="FAC090"/>
                </a:solidFill>
                <a:latin typeface="Avenir Book"/>
                <a:cs typeface="Avenir Book"/>
              </a:rPr>
              <a:t> And I testify again to every man who receives circumcision, that he is under obligation to keep the whole Law.</a:t>
            </a:r>
            <a:r>
              <a:rPr lang="en-US" sz="2600" baseline="30000" dirty="0">
                <a:solidFill>
                  <a:srgbClr val="FAC090"/>
                </a:solidFill>
                <a:latin typeface="Avenir Book"/>
                <a:cs typeface="Avenir Book"/>
              </a:rPr>
              <a:t>4</a:t>
            </a:r>
            <a:r>
              <a:rPr lang="en-US" sz="2600" dirty="0">
                <a:solidFill>
                  <a:srgbClr val="FAC090"/>
                </a:solidFill>
                <a:latin typeface="Avenir Book"/>
                <a:cs typeface="Avenir Book"/>
              </a:rPr>
              <a:t> You have been severed from Christ, you who are seeking to be justified by law; you have fallen from grace.</a:t>
            </a:r>
            <a:r>
              <a:rPr lang="en-US" sz="2600" baseline="30000" dirty="0">
                <a:solidFill>
                  <a:srgbClr val="FAC090"/>
                </a:solidFill>
                <a:latin typeface="Avenir Book"/>
                <a:cs typeface="Avenir Book"/>
              </a:rPr>
              <a:t>5</a:t>
            </a:r>
            <a:r>
              <a:rPr lang="en-US" sz="2600" dirty="0">
                <a:solidFill>
                  <a:srgbClr val="FAC090"/>
                </a:solidFill>
                <a:latin typeface="Avenir Book"/>
                <a:cs typeface="Avenir Book"/>
              </a:rPr>
              <a:t> For we through the Spirit, by faith, are waiting for the hope of righteousness.</a:t>
            </a:r>
            <a:r>
              <a:rPr lang="en-US" sz="2600" baseline="30000" dirty="0">
                <a:solidFill>
                  <a:srgbClr val="FAC090"/>
                </a:solidFill>
                <a:effectLst>
                  <a:glow rad="101600">
                    <a:schemeClr val="accent6">
                      <a:satMod val="175000"/>
                      <a:alpha val="40000"/>
                    </a:schemeClr>
                  </a:glow>
                </a:effectLst>
                <a:latin typeface="Avenir Book"/>
                <a:cs typeface="Avenir Book"/>
              </a:rPr>
              <a:t>6</a:t>
            </a:r>
            <a:r>
              <a:rPr lang="en-US" sz="2600" dirty="0">
                <a:solidFill>
                  <a:srgbClr val="FAC090"/>
                </a:solidFill>
                <a:effectLst>
                  <a:glow rad="101600">
                    <a:schemeClr val="accent6">
                      <a:satMod val="175000"/>
                      <a:alpha val="40000"/>
                    </a:schemeClr>
                  </a:glow>
                </a:effectLst>
                <a:latin typeface="Avenir Book"/>
                <a:cs typeface="Avenir Book"/>
              </a:rPr>
              <a:t> For in Christ Jesus neither circumcision nor uncircumcision means anything, but faith working through love.</a:t>
            </a:r>
          </a:p>
        </p:txBody>
      </p:sp>
    </p:spTree>
    <p:extLst>
      <p:ext uri="{BB962C8B-B14F-4D97-AF65-F5344CB8AC3E}">
        <p14:creationId xmlns:p14="http://schemas.microsoft.com/office/powerpoint/2010/main" val="21742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5:7-12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You were running well; who hindered you from obeying the truth?</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This persuasion did not come from Him who calls you.</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 little leaven leavens the whole lump of dough.</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I have confidence in you in the Lord, that you will adopt no other view; but the one who is disturbing you shall bear his judgment, whoever he is.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But I, brethren, if I still preach circumcision, why am I still persecuted? Then the stumbling block of the cross has been abolished.</a:t>
            </a:r>
            <a:r>
              <a:rPr lang="en-US" sz="2800" baseline="30000" dirty="0">
                <a:solidFill>
                  <a:srgbClr val="FAC090"/>
                </a:solidFill>
                <a:latin typeface="Avenir Book"/>
                <a:cs typeface="Avenir Book"/>
              </a:rPr>
              <a:t>12 </a:t>
            </a:r>
            <a:r>
              <a:rPr lang="en-US" sz="2800" dirty="0">
                <a:solidFill>
                  <a:srgbClr val="FAC090"/>
                </a:solidFill>
                <a:latin typeface="Avenir Book"/>
                <a:cs typeface="Avenir Book"/>
              </a:rPr>
              <a:t>Would that those who are troubling you would even mutilate themselves.</a:t>
            </a:r>
          </a:p>
        </p:txBody>
      </p:sp>
    </p:spTree>
    <p:extLst>
      <p:ext uri="{BB962C8B-B14F-4D97-AF65-F5344CB8AC3E}">
        <p14:creationId xmlns:p14="http://schemas.microsoft.com/office/powerpoint/2010/main" val="95622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21</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35437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231572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effectLst>
                  <a:glow rad="101600">
                    <a:schemeClr val="accent6">
                      <a:satMod val="175000"/>
                      <a:alpha val="40000"/>
                    </a:schemeClr>
                  </a:glow>
                </a:effectLst>
                <a:latin typeface="Avenir Book"/>
                <a:cs typeface="Avenir Book"/>
              </a:rPr>
              <a:t>21</a:t>
            </a:r>
            <a:r>
              <a:rPr lang="en-US" sz="2800" dirty="0" smtClean="0">
                <a:solidFill>
                  <a:srgbClr val="FAC090"/>
                </a:solidFill>
                <a:effectLst>
                  <a:glow rad="101600">
                    <a:schemeClr val="accent6">
                      <a:satMod val="175000"/>
                      <a:alpha val="40000"/>
                    </a:schemeClr>
                  </a:glow>
                </a:effectLst>
                <a:latin typeface="Avenir Book"/>
                <a:cs typeface="Avenir Book"/>
              </a:rPr>
              <a:t> </a:t>
            </a:r>
            <a:r>
              <a:rPr lang="en-US" sz="2800" dirty="0">
                <a:solidFill>
                  <a:srgbClr val="FAC090"/>
                </a:solidFill>
                <a:effectLst>
                  <a:glow rad="101600">
                    <a:schemeClr val="accent6">
                      <a:satMod val="175000"/>
                      <a:alpha val="40000"/>
                    </a:schemeClr>
                  </a:glow>
                </a:effectLst>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264741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21</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Tell me, you who want to be under law, do you not listen to the law?</a:t>
            </a:r>
            <a:r>
              <a:rPr lang="en-US" sz="2800" baseline="30000" dirty="0">
                <a:solidFill>
                  <a:srgbClr val="FAC090"/>
                </a:solidFill>
                <a:effectLst>
                  <a:glow rad="101600">
                    <a:schemeClr val="accent6">
                      <a:satMod val="175000"/>
                      <a:alpha val="40000"/>
                    </a:schemeClr>
                  </a:glow>
                </a:effectLst>
                <a:latin typeface="Avenir Book"/>
                <a:cs typeface="Avenir Book"/>
              </a:rPr>
              <a:t>22</a:t>
            </a:r>
            <a:r>
              <a:rPr lang="en-US" sz="2800" dirty="0">
                <a:solidFill>
                  <a:srgbClr val="FAC090"/>
                </a:solidFill>
                <a:effectLst>
                  <a:glow rad="101600">
                    <a:schemeClr val="accent6">
                      <a:satMod val="175000"/>
                      <a:alpha val="40000"/>
                    </a:schemeClr>
                  </a:glow>
                </a:effectLst>
                <a:latin typeface="Avenir Book"/>
                <a:cs typeface="Avenir Book"/>
              </a:rPr>
              <a:t> For it is written that Abraham had two sons, one by the bondwoman and one by the free woman.</a:t>
            </a:r>
            <a:r>
              <a:rPr lang="en-US" sz="2800" baseline="30000" dirty="0">
                <a:solidFill>
                  <a:srgbClr val="FAC090"/>
                </a:solidFill>
                <a:effectLst>
                  <a:glow rad="101600">
                    <a:schemeClr val="accent6">
                      <a:satMod val="175000"/>
                      <a:alpha val="40000"/>
                    </a:schemeClr>
                  </a:glow>
                </a:effectLst>
                <a:latin typeface="Avenir Book"/>
                <a:cs typeface="Avenir Book"/>
              </a:rPr>
              <a:t>23</a:t>
            </a:r>
            <a:r>
              <a:rPr lang="en-US" sz="2800" dirty="0">
                <a:solidFill>
                  <a:srgbClr val="FAC090"/>
                </a:solidFill>
                <a:effectLst>
                  <a:glow rad="101600">
                    <a:schemeClr val="accent6">
                      <a:satMod val="175000"/>
                      <a:alpha val="40000"/>
                    </a:schemeClr>
                  </a:glow>
                </a:effectLst>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21696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21</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effectLst>
                  <a:glow rad="101600">
                    <a:schemeClr val="accent6">
                      <a:satMod val="175000"/>
                      <a:alpha val="40000"/>
                    </a:schemeClr>
                  </a:glow>
                </a:effectLst>
                <a:latin typeface="Avenir Book"/>
                <a:cs typeface="Avenir Book"/>
              </a:rPr>
              <a:t>24</a:t>
            </a:r>
            <a:r>
              <a:rPr lang="en-US" sz="2800" dirty="0">
                <a:solidFill>
                  <a:srgbClr val="FAC090"/>
                </a:solidFill>
                <a:effectLst>
                  <a:glow rad="101600">
                    <a:schemeClr val="accent6">
                      <a:satMod val="175000"/>
                      <a:alpha val="40000"/>
                    </a:schemeClr>
                  </a:glow>
                </a:effectLst>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effectLst>
                  <a:glow rad="101600">
                    <a:schemeClr val="accent6">
                      <a:satMod val="175000"/>
                      <a:alpha val="40000"/>
                    </a:schemeClr>
                  </a:glow>
                </a:effectLst>
                <a:latin typeface="Avenir Book"/>
                <a:cs typeface="Avenir Book"/>
              </a:rPr>
              <a:t>25</a:t>
            </a:r>
            <a:r>
              <a:rPr lang="en-US" sz="2800" dirty="0">
                <a:solidFill>
                  <a:srgbClr val="FAC090"/>
                </a:solidFill>
                <a:effectLst>
                  <a:glow rad="101600">
                    <a:schemeClr val="accent6">
                      <a:satMod val="175000"/>
                      <a:alpha val="40000"/>
                    </a:schemeClr>
                  </a:glow>
                </a:effectLst>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36477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26</a:t>
            </a:r>
            <a:r>
              <a:rPr lang="en-US" sz="2600" dirty="0" smtClean="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But the Jerusalem above is free; she is our mother.</a:t>
            </a:r>
            <a:r>
              <a:rPr lang="en-US" sz="2600" baseline="30000" dirty="0">
                <a:solidFill>
                  <a:srgbClr val="FAC090"/>
                </a:solidFill>
                <a:effectLst>
                  <a:glow rad="101600">
                    <a:schemeClr val="accent6">
                      <a:satMod val="175000"/>
                      <a:alpha val="40000"/>
                    </a:schemeClr>
                  </a:glow>
                </a:effectLst>
                <a:latin typeface="Avenir Book"/>
                <a:cs typeface="Avenir Book"/>
              </a:rPr>
              <a:t>27</a:t>
            </a:r>
            <a:r>
              <a:rPr lang="en-US" sz="2600" dirty="0">
                <a:solidFill>
                  <a:srgbClr val="FAC090"/>
                </a:solidFill>
                <a:effectLst>
                  <a:glow rad="101600">
                    <a:schemeClr val="accent6">
                      <a:satMod val="175000"/>
                      <a:alpha val="40000"/>
                    </a:schemeClr>
                  </a:glow>
                </a:effectLst>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18343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effectLst>
                  <a:glow rad="101600">
                    <a:schemeClr val="accent6">
                      <a:satMod val="175000"/>
                      <a:alpha val="40000"/>
                    </a:schemeClr>
                  </a:glow>
                </a:effectLst>
                <a:latin typeface="Avenir Book"/>
                <a:cs typeface="Avenir Book"/>
              </a:rPr>
              <a:t>28</a:t>
            </a:r>
            <a:r>
              <a:rPr lang="en-US" sz="2600" dirty="0">
                <a:solidFill>
                  <a:srgbClr val="FAC090"/>
                </a:solidFill>
                <a:effectLst>
                  <a:glow rad="101600">
                    <a:schemeClr val="accent6">
                      <a:satMod val="175000"/>
                      <a:alpha val="40000"/>
                    </a:schemeClr>
                  </a:glow>
                </a:effectLst>
                <a:latin typeface="Avenir Book"/>
                <a:cs typeface="Avenir Book"/>
              </a:rPr>
              <a:t> And you brethren, like Isaac, are children of promise.</a:t>
            </a:r>
            <a:r>
              <a:rPr lang="en-US" sz="2600" baseline="30000" dirty="0">
                <a:solidFill>
                  <a:srgbClr val="FAC090"/>
                </a:solidFill>
                <a:effectLst>
                  <a:glow rad="101600">
                    <a:schemeClr val="accent6">
                      <a:satMod val="175000"/>
                      <a:alpha val="40000"/>
                    </a:schemeClr>
                  </a:glow>
                </a:effectLst>
                <a:latin typeface="Avenir Book"/>
                <a:cs typeface="Avenir Book"/>
              </a:rPr>
              <a:t>29</a:t>
            </a:r>
            <a:r>
              <a:rPr lang="en-US" sz="2600" dirty="0">
                <a:solidFill>
                  <a:srgbClr val="FAC090"/>
                </a:solidFill>
                <a:effectLst>
                  <a:glow rad="101600">
                    <a:schemeClr val="accent6">
                      <a:satMod val="175000"/>
                      <a:alpha val="40000"/>
                    </a:schemeClr>
                  </a:glow>
                </a:effectLst>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219459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effectLst>
                  <a:glow rad="101600">
                    <a:schemeClr val="accent6">
                      <a:satMod val="175000"/>
                      <a:alpha val="40000"/>
                    </a:schemeClr>
                  </a:glow>
                </a:effectLst>
                <a:latin typeface="Avenir Book"/>
                <a:cs typeface="Avenir Book"/>
              </a:rPr>
              <a:t>30</a:t>
            </a:r>
            <a:r>
              <a:rPr lang="en-US" sz="2600" dirty="0">
                <a:solidFill>
                  <a:srgbClr val="FAC090"/>
                </a:solidFill>
                <a:effectLst>
                  <a:glow rad="101600">
                    <a:schemeClr val="accent6">
                      <a:satMod val="175000"/>
                      <a:alpha val="40000"/>
                    </a:schemeClr>
                  </a:glow>
                </a:effectLst>
                <a:latin typeface="Avenir Book"/>
                <a:cs typeface="Avenir Book"/>
              </a:rPr>
              <a:t> But what does the Scripture say? “Cast out the bondwoman and her son, For the son of the bondwoman shall not be an heir with the son of the free woman.”</a:t>
            </a:r>
            <a:r>
              <a:rPr lang="en-US" sz="2600" dirty="0">
                <a:solidFill>
                  <a:srgbClr val="FAC090"/>
                </a:solidFill>
                <a:latin typeface="Avenir Book"/>
                <a:cs typeface="Avenir Book"/>
              </a:rPr>
              <a:t>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229126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4146</TotalTime>
  <Words>2596</Words>
  <Application>Microsoft Macintosh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195</cp:revision>
  <dcterms:created xsi:type="dcterms:W3CDTF">2015-04-28T09:11:35Z</dcterms:created>
  <dcterms:modified xsi:type="dcterms:W3CDTF">2015-09-23T21:11:24Z</dcterms:modified>
</cp:coreProperties>
</file>