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7" r:id="rId2"/>
    <p:sldId id="392" r:id="rId3"/>
    <p:sldId id="434" r:id="rId4"/>
    <p:sldId id="435" r:id="rId5"/>
    <p:sldId id="436" r:id="rId6"/>
    <p:sldId id="415" r:id="rId7"/>
    <p:sldId id="433" r:id="rId8"/>
    <p:sldId id="397" r:id="rId9"/>
    <p:sldId id="398" r:id="rId10"/>
    <p:sldId id="399" r:id="rId11"/>
    <p:sldId id="438" r:id="rId12"/>
    <p:sldId id="439" r:id="rId13"/>
    <p:sldId id="440" r:id="rId14"/>
    <p:sldId id="441" r:id="rId15"/>
    <p:sldId id="400" r:id="rId16"/>
    <p:sldId id="431" r:id="rId17"/>
    <p:sldId id="447" r:id="rId18"/>
    <p:sldId id="442" r:id="rId19"/>
    <p:sldId id="443" r:id="rId20"/>
    <p:sldId id="444" r:id="rId21"/>
    <p:sldId id="445" r:id="rId22"/>
    <p:sldId id="446" r:id="rId23"/>
    <p:sldId id="432" r:id="rId24"/>
    <p:sldId id="448" r:id="rId25"/>
    <p:sldId id="449" r:id="rId26"/>
    <p:sldId id="45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090"/>
    <a:srgbClr val="BA8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2600" y="-6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D1E39-2BE4-474D-98ED-B08095429CC1}" type="datetimeFigureOut">
              <a:rPr lang="en-US" smtClean="0"/>
              <a:t>8/26/15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1396B-8BC0-8149-BF7A-99B7903E2DAD}" type="slidenum">
              <a:rPr lang="en-US" smtClean="0"/>
              <a:t>‹#›</a:t>
            </a:fld>
            <a:endParaRPr lang="en-US"/>
          </a:p>
        </p:txBody>
      </p:sp>
    </p:spTree>
    <p:extLst>
      <p:ext uri="{BB962C8B-B14F-4D97-AF65-F5344CB8AC3E}">
        <p14:creationId xmlns:p14="http://schemas.microsoft.com/office/powerpoint/2010/main" val="688984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34753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4058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45635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713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AAE44-4CFF-1446-B950-80EE38EB88A1}" type="datetimeFigureOut">
              <a:rPr lang="en-US" smtClean="0"/>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956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2AAE44-4CFF-1446-B950-80EE38EB88A1}" type="datetimeFigureOut">
              <a:rPr lang="en-US" smtClean="0"/>
              <a:t>8/26/15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0617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2AAE44-4CFF-1446-B950-80EE38EB88A1}" type="datetimeFigureOut">
              <a:rPr lang="en-US" smtClean="0"/>
              <a:t>8/26/15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331748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2AAE44-4CFF-1446-B950-80EE38EB88A1}" type="datetimeFigureOut">
              <a:rPr lang="en-US" smtClean="0"/>
              <a:t>8/26/15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6759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AAE44-4CFF-1446-B950-80EE38EB88A1}" type="datetimeFigureOut">
              <a:rPr lang="en-US" smtClean="0"/>
              <a:t>8/26/15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7938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8/26/15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254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8/26/15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96039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AAE44-4CFF-1446-B950-80EE38EB88A1}" type="datetimeFigureOut">
              <a:rPr lang="en-US" smtClean="0"/>
              <a:t>8/26/15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056FF-8515-E04D-B87E-10EA13926C12}" type="slidenum">
              <a:rPr lang="en-US" smtClean="0"/>
              <a:t>‹#›</a:t>
            </a:fld>
            <a:endParaRPr lang="en-US"/>
          </a:p>
        </p:txBody>
      </p:sp>
    </p:spTree>
    <p:extLst>
      <p:ext uri="{BB962C8B-B14F-4D97-AF65-F5344CB8AC3E}">
        <p14:creationId xmlns:p14="http://schemas.microsoft.com/office/powerpoint/2010/main" val="1211266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971698" y="3934180"/>
            <a:ext cx="5200605" cy="58477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lack"/>
                <a:cs typeface="Avenir Black"/>
              </a:rPr>
              <a:t>Chapter 4:8-20</a:t>
            </a:r>
          </a:p>
        </p:txBody>
      </p:sp>
    </p:spTree>
    <p:extLst>
      <p:ext uri="{BB962C8B-B14F-4D97-AF65-F5344CB8AC3E}">
        <p14:creationId xmlns:p14="http://schemas.microsoft.com/office/powerpoint/2010/main" val="1634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4:8-11</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9767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8</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However at that time, when you did not know God, you were slaves to those which by nature are no gods.</a:t>
            </a:r>
            <a:r>
              <a:rPr lang="en-US" sz="2800" baseline="30000" dirty="0">
                <a:solidFill>
                  <a:srgbClr val="FAC090"/>
                </a:solidFill>
                <a:effectLst>
                  <a:glow rad="101600">
                    <a:schemeClr val="accent6">
                      <a:satMod val="175000"/>
                      <a:alpha val="40000"/>
                    </a:schemeClr>
                  </a:glow>
                </a:effectLst>
                <a:latin typeface="Avenir Book"/>
                <a:cs typeface="Avenir Book"/>
              </a:rPr>
              <a:t>9</a:t>
            </a:r>
            <a:r>
              <a:rPr lang="en-US" sz="2800" dirty="0">
                <a:solidFill>
                  <a:srgbClr val="FAC090"/>
                </a:solidFill>
                <a:effectLst>
                  <a:glow rad="101600">
                    <a:schemeClr val="accent6">
                      <a:satMod val="175000"/>
                      <a:alpha val="40000"/>
                    </a:schemeClr>
                  </a:glow>
                </a:effectLst>
                <a:latin typeface="Avenir Book"/>
                <a:cs typeface="Avenir Book"/>
              </a:rPr>
              <a:t> But now that you have come to know God, or rather to be known by God, how is it that you turn back again to the weak and worthless elemental things, to which you desire to be enslaved all over again?</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You observe days and months and seasons and years.</a:t>
            </a:r>
            <a:r>
              <a:rPr lang="en-US" sz="2800" baseline="30000" dirty="0">
                <a:solidFill>
                  <a:srgbClr val="FAC090"/>
                </a:solidFill>
                <a:latin typeface="Avenir Book"/>
                <a:cs typeface="Avenir Book"/>
              </a:rPr>
              <a:t>11</a:t>
            </a:r>
            <a:r>
              <a:rPr lang="en-US" sz="2800" dirty="0">
                <a:solidFill>
                  <a:srgbClr val="FAC090"/>
                </a:solidFill>
                <a:latin typeface="Avenir Book"/>
                <a:cs typeface="Avenir Book"/>
              </a:rPr>
              <a:t> I fear for you, that perhaps I have labored over you in vain. </a:t>
            </a:r>
          </a:p>
        </p:txBody>
      </p:sp>
    </p:spTree>
    <p:extLst>
      <p:ext uri="{BB962C8B-B14F-4D97-AF65-F5344CB8AC3E}">
        <p14:creationId xmlns:p14="http://schemas.microsoft.com/office/powerpoint/2010/main" val="131377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4:8-11</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9767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8</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However at that time, when you did not know God, you were slaves to those which by nature are no gods.</a:t>
            </a:r>
            <a:r>
              <a:rPr lang="en-US" sz="2800" baseline="30000" dirty="0">
                <a:solidFill>
                  <a:srgbClr val="FAC090"/>
                </a:solidFill>
                <a:effectLst>
                  <a:glow rad="101600">
                    <a:schemeClr val="accent6">
                      <a:satMod val="175000"/>
                      <a:alpha val="40000"/>
                    </a:schemeClr>
                  </a:glow>
                </a:effectLst>
                <a:latin typeface="Avenir Book"/>
                <a:cs typeface="Avenir Book"/>
              </a:rPr>
              <a:t>9</a:t>
            </a:r>
            <a:r>
              <a:rPr lang="en-US" sz="2800" dirty="0">
                <a:solidFill>
                  <a:srgbClr val="FAC090"/>
                </a:solidFill>
                <a:effectLst>
                  <a:glow rad="101600">
                    <a:schemeClr val="accent6">
                      <a:satMod val="175000"/>
                      <a:alpha val="40000"/>
                    </a:schemeClr>
                  </a:glow>
                </a:effectLst>
                <a:latin typeface="Avenir Book"/>
                <a:cs typeface="Avenir Book"/>
              </a:rPr>
              <a:t> But now that you have come to know God, or rather to be known by God, how is it that you turn back again to the weak and worthless </a:t>
            </a:r>
            <a:r>
              <a:rPr lang="en-US" sz="2800" dirty="0">
                <a:solidFill>
                  <a:srgbClr val="FFFF00"/>
                </a:solidFill>
                <a:effectLst>
                  <a:glow rad="101600">
                    <a:schemeClr val="accent6">
                      <a:satMod val="175000"/>
                      <a:alpha val="40000"/>
                    </a:schemeClr>
                  </a:glow>
                </a:effectLst>
                <a:latin typeface="Avenir Book"/>
                <a:cs typeface="Avenir Book"/>
              </a:rPr>
              <a:t>elemental things</a:t>
            </a:r>
            <a:r>
              <a:rPr lang="en-US" sz="2800" dirty="0">
                <a:solidFill>
                  <a:srgbClr val="FAC090"/>
                </a:solidFill>
                <a:effectLst>
                  <a:glow rad="101600">
                    <a:schemeClr val="accent6">
                      <a:satMod val="175000"/>
                      <a:alpha val="40000"/>
                    </a:schemeClr>
                  </a:glow>
                </a:effectLst>
                <a:latin typeface="Avenir Book"/>
                <a:cs typeface="Avenir Book"/>
              </a:rPr>
              <a:t>, to which you desire to be enslaved all over again?</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You observe days and months and seasons and years.</a:t>
            </a:r>
            <a:r>
              <a:rPr lang="en-US" sz="2800" baseline="30000" dirty="0">
                <a:solidFill>
                  <a:srgbClr val="FAC090"/>
                </a:solidFill>
                <a:latin typeface="Avenir Book"/>
                <a:cs typeface="Avenir Book"/>
              </a:rPr>
              <a:t>11</a:t>
            </a:r>
            <a:r>
              <a:rPr lang="en-US" sz="2800" dirty="0">
                <a:solidFill>
                  <a:srgbClr val="FAC090"/>
                </a:solidFill>
                <a:latin typeface="Avenir Book"/>
                <a:cs typeface="Avenir Book"/>
              </a:rPr>
              <a:t> I fear for you, that perhaps I have labored over you in vain. </a:t>
            </a:r>
          </a:p>
        </p:txBody>
      </p:sp>
    </p:spTree>
    <p:extLst>
      <p:ext uri="{BB962C8B-B14F-4D97-AF65-F5344CB8AC3E}">
        <p14:creationId xmlns:p14="http://schemas.microsoft.com/office/powerpoint/2010/main" val="217156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4:8-11</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9767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8</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However at that time, when you did not know God, you were slaves to those which by nature are no gods.</a:t>
            </a:r>
            <a:r>
              <a:rPr lang="en-US" sz="2800" baseline="30000" dirty="0">
                <a:solidFill>
                  <a:srgbClr val="FAC090"/>
                </a:solidFill>
                <a:effectLst>
                  <a:glow rad="101600">
                    <a:schemeClr val="accent6">
                      <a:satMod val="175000"/>
                      <a:alpha val="40000"/>
                    </a:schemeClr>
                  </a:glow>
                </a:effectLst>
                <a:latin typeface="Avenir Book"/>
                <a:cs typeface="Avenir Book"/>
              </a:rPr>
              <a:t>9</a:t>
            </a:r>
            <a:r>
              <a:rPr lang="en-US" sz="2800" dirty="0">
                <a:solidFill>
                  <a:srgbClr val="FAC090"/>
                </a:solidFill>
                <a:effectLst>
                  <a:glow rad="101600">
                    <a:schemeClr val="accent6">
                      <a:satMod val="175000"/>
                      <a:alpha val="40000"/>
                    </a:schemeClr>
                  </a:glow>
                </a:effectLst>
                <a:latin typeface="Avenir Book"/>
                <a:cs typeface="Avenir Book"/>
              </a:rPr>
              <a:t> But now that you have come to know God, or rather to be known by God, how is it that you turn back again to the </a:t>
            </a:r>
            <a:r>
              <a:rPr lang="en-US" sz="2800" dirty="0">
                <a:solidFill>
                  <a:srgbClr val="FFFF00"/>
                </a:solidFill>
                <a:effectLst>
                  <a:glow rad="101600">
                    <a:schemeClr val="accent6">
                      <a:satMod val="175000"/>
                      <a:alpha val="40000"/>
                    </a:schemeClr>
                  </a:glow>
                </a:effectLst>
                <a:latin typeface="Avenir Book"/>
                <a:cs typeface="Avenir Book"/>
              </a:rPr>
              <a:t>weak</a:t>
            </a:r>
            <a:r>
              <a:rPr lang="en-US" sz="2800" dirty="0">
                <a:solidFill>
                  <a:srgbClr val="FAC090"/>
                </a:solidFill>
                <a:effectLst>
                  <a:glow rad="101600">
                    <a:schemeClr val="accent6">
                      <a:satMod val="175000"/>
                      <a:alpha val="40000"/>
                    </a:schemeClr>
                  </a:glow>
                </a:effectLst>
                <a:latin typeface="Avenir Book"/>
                <a:cs typeface="Avenir Book"/>
              </a:rPr>
              <a:t> and worthless elemental things, to which you desire to be enslaved all over again?</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You observe days and months and seasons and years.</a:t>
            </a:r>
            <a:r>
              <a:rPr lang="en-US" sz="2800" baseline="30000" dirty="0">
                <a:solidFill>
                  <a:srgbClr val="FAC090"/>
                </a:solidFill>
                <a:latin typeface="Avenir Book"/>
                <a:cs typeface="Avenir Book"/>
              </a:rPr>
              <a:t>11</a:t>
            </a:r>
            <a:r>
              <a:rPr lang="en-US" sz="2800" dirty="0">
                <a:solidFill>
                  <a:srgbClr val="FAC090"/>
                </a:solidFill>
                <a:latin typeface="Avenir Book"/>
                <a:cs typeface="Avenir Book"/>
              </a:rPr>
              <a:t> I fear for you, that perhaps I have labored over you in vain. </a:t>
            </a:r>
          </a:p>
        </p:txBody>
      </p:sp>
    </p:spTree>
    <p:extLst>
      <p:ext uri="{BB962C8B-B14F-4D97-AF65-F5344CB8AC3E}">
        <p14:creationId xmlns:p14="http://schemas.microsoft.com/office/powerpoint/2010/main" val="312745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4:8-11</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9767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8</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However at that time, when you did not know God, you were slaves to those which by nature are no gods.</a:t>
            </a:r>
            <a:r>
              <a:rPr lang="en-US" sz="2800" baseline="30000" dirty="0">
                <a:solidFill>
                  <a:srgbClr val="FAC090"/>
                </a:solidFill>
                <a:effectLst>
                  <a:glow rad="101600">
                    <a:schemeClr val="accent6">
                      <a:satMod val="175000"/>
                      <a:alpha val="40000"/>
                    </a:schemeClr>
                  </a:glow>
                </a:effectLst>
                <a:latin typeface="Avenir Book"/>
                <a:cs typeface="Avenir Book"/>
              </a:rPr>
              <a:t>9</a:t>
            </a:r>
            <a:r>
              <a:rPr lang="en-US" sz="2800" dirty="0">
                <a:solidFill>
                  <a:srgbClr val="FAC090"/>
                </a:solidFill>
                <a:effectLst>
                  <a:glow rad="101600">
                    <a:schemeClr val="accent6">
                      <a:satMod val="175000"/>
                      <a:alpha val="40000"/>
                    </a:schemeClr>
                  </a:glow>
                </a:effectLst>
                <a:latin typeface="Avenir Book"/>
                <a:cs typeface="Avenir Book"/>
              </a:rPr>
              <a:t> But now that you have come to know God, or rather to be known by God, how is it that you turn back again to the </a:t>
            </a:r>
            <a:r>
              <a:rPr lang="en-US" sz="2800" dirty="0">
                <a:solidFill>
                  <a:srgbClr val="FFFF00"/>
                </a:solidFill>
                <a:effectLst>
                  <a:glow rad="101600">
                    <a:schemeClr val="accent6">
                      <a:satMod val="175000"/>
                      <a:alpha val="40000"/>
                    </a:schemeClr>
                  </a:glow>
                </a:effectLst>
                <a:latin typeface="Avenir Book"/>
                <a:cs typeface="Avenir Book"/>
              </a:rPr>
              <a:t>weak</a:t>
            </a:r>
            <a:r>
              <a:rPr lang="en-US" sz="2800" dirty="0">
                <a:solidFill>
                  <a:srgbClr val="FAC090"/>
                </a:solidFill>
                <a:effectLst>
                  <a:glow rad="101600">
                    <a:schemeClr val="accent6">
                      <a:satMod val="175000"/>
                      <a:alpha val="40000"/>
                    </a:schemeClr>
                  </a:glow>
                </a:effectLst>
                <a:latin typeface="Avenir Book"/>
                <a:cs typeface="Avenir Book"/>
              </a:rPr>
              <a:t> and </a:t>
            </a:r>
            <a:r>
              <a:rPr lang="en-US" sz="2800" dirty="0">
                <a:solidFill>
                  <a:srgbClr val="FFFF00"/>
                </a:solidFill>
                <a:effectLst>
                  <a:glow rad="101600">
                    <a:schemeClr val="accent6">
                      <a:satMod val="175000"/>
                      <a:alpha val="40000"/>
                    </a:schemeClr>
                  </a:glow>
                </a:effectLst>
                <a:latin typeface="Avenir Book"/>
                <a:cs typeface="Avenir Book"/>
              </a:rPr>
              <a:t>worthless</a:t>
            </a:r>
            <a:r>
              <a:rPr lang="en-US" sz="2800" dirty="0">
                <a:solidFill>
                  <a:srgbClr val="FAC090"/>
                </a:solidFill>
                <a:effectLst>
                  <a:glow rad="101600">
                    <a:schemeClr val="accent6">
                      <a:satMod val="175000"/>
                      <a:alpha val="40000"/>
                    </a:schemeClr>
                  </a:glow>
                </a:effectLst>
                <a:latin typeface="Avenir Book"/>
                <a:cs typeface="Avenir Book"/>
              </a:rPr>
              <a:t> elemental things, to which you desire to be enslaved all over again?</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You observe days and months and seasons and years.</a:t>
            </a:r>
            <a:r>
              <a:rPr lang="en-US" sz="2800" baseline="30000" dirty="0">
                <a:solidFill>
                  <a:srgbClr val="FAC090"/>
                </a:solidFill>
                <a:latin typeface="Avenir Book"/>
                <a:cs typeface="Avenir Book"/>
              </a:rPr>
              <a:t>11</a:t>
            </a:r>
            <a:r>
              <a:rPr lang="en-US" sz="2800" dirty="0">
                <a:solidFill>
                  <a:srgbClr val="FAC090"/>
                </a:solidFill>
                <a:latin typeface="Avenir Book"/>
                <a:cs typeface="Avenir Book"/>
              </a:rPr>
              <a:t> I fear for you, that perhaps I have labored over you in vain. </a:t>
            </a:r>
          </a:p>
        </p:txBody>
      </p:sp>
    </p:spTree>
    <p:extLst>
      <p:ext uri="{BB962C8B-B14F-4D97-AF65-F5344CB8AC3E}">
        <p14:creationId xmlns:p14="http://schemas.microsoft.com/office/powerpoint/2010/main" val="30605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4:8-11</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9767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8</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However at that time, when you did not know God, you were slaves to those which by nature are no gods.</a:t>
            </a:r>
            <a:r>
              <a:rPr lang="en-US" sz="2800" baseline="30000" dirty="0">
                <a:solidFill>
                  <a:srgbClr val="FAC090"/>
                </a:solidFill>
                <a:effectLst>
                  <a:glow rad="101600">
                    <a:schemeClr val="accent6">
                      <a:satMod val="175000"/>
                      <a:alpha val="40000"/>
                    </a:schemeClr>
                  </a:glow>
                </a:effectLst>
                <a:latin typeface="Avenir Book"/>
                <a:cs typeface="Avenir Book"/>
              </a:rPr>
              <a:t>9</a:t>
            </a:r>
            <a:r>
              <a:rPr lang="en-US" sz="2800" dirty="0">
                <a:solidFill>
                  <a:srgbClr val="FAC090"/>
                </a:solidFill>
                <a:effectLst>
                  <a:glow rad="101600">
                    <a:schemeClr val="accent6">
                      <a:satMod val="175000"/>
                      <a:alpha val="40000"/>
                    </a:schemeClr>
                  </a:glow>
                </a:effectLst>
                <a:latin typeface="Avenir Book"/>
                <a:cs typeface="Avenir Book"/>
              </a:rPr>
              <a:t> But now that you have come to know God, or rather to be known by God, how is it that you turn back again to the </a:t>
            </a:r>
            <a:r>
              <a:rPr lang="en-US" sz="2800" dirty="0">
                <a:solidFill>
                  <a:srgbClr val="FFFF00"/>
                </a:solidFill>
                <a:effectLst>
                  <a:glow rad="101600">
                    <a:schemeClr val="accent6">
                      <a:satMod val="175000"/>
                      <a:alpha val="40000"/>
                    </a:schemeClr>
                  </a:glow>
                </a:effectLst>
                <a:latin typeface="Avenir Book"/>
                <a:cs typeface="Avenir Book"/>
              </a:rPr>
              <a:t>weak</a:t>
            </a:r>
            <a:r>
              <a:rPr lang="en-US" sz="2800" dirty="0">
                <a:solidFill>
                  <a:srgbClr val="FAC090"/>
                </a:solidFill>
                <a:effectLst>
                  <a:glow rad="101600">
                    <a:schemeClr val="accent6">
                      <a:satMod val="175000"/>
                      <a:alpha val="40000"/>
                    </a:schemeClr>
                  </a:glow>
                </a:effectLst>
                <a:latin typeface="Avenir Book"/>
                <a:cs typeface="Avenir Book"/>
              </a:rPr>
              <a:t> and </a:t>
            </a:r>
            <a:r>
              <a:rPr lang="en-US" sz="2800" dirty="0">
                <a:solidFill>
                  <a:srgbClr val="FFFF00"/>
                </a:solidFill>
                <a:effectLst>
                  <a:glow rad="101600">
                    <a:schemeClr val="accent6">
                      <a:satMod val="175000"/>
                      <a:alpha val="40000"/>
                    </a:schemeClr>
                  </a:glow>
                </a:effectLst>
                <a:latin typeface="Avenir Book"/>
                <a:cs typeface="Avenir Book"/>
              </a:rPr>
              <a:t>worthless</a:t>
            </a:r>
            <a:r>
              <a:rPr lang="en-US" sz="2800" dirty="0">
                <a:solidFill>
                  <a:srgbClr val="FAC090"/>
                </a:solidFill>
                <a:effectLst>
                  <a:glow rad="101600">
                    <a:schemeClr val="accent6">
                      <a:satMod val="175000"/>
                      <a:alpha val="40000"/>
                    </a:schemeClr>
                  </a:glow>
                </a:effectLst>
                <a:latin typeface="Avenir Book"/>
                <a:cs typeface="Avenir Book"/>
              </a:rPr>
              <a:t> </a:t>
            </a:r>
            <a:r>
              <a:rPr lang="en-US" sz="2800" dirty="0">
                <a:solidFill>
                  <a:srgbClr val="FFFF00"/>
                </a:solidFill>
                <a:effectLst>
                  <a:glow rad="101600">
                    <a:schemeClr val="accent6">
                      <a:satMod val="175000"/>
                      <a:alpha val="40000"/>
                    </a:schemeClr>
                  </a:glow>
                </a:effectLst>
                <a:latin typeface="Avenir Book"/>
                <a:cs typeface="Avenir Book"/>
              </a:rPr>
              <a:t>elemental</a:t>
            </a:r>
            <a:r>
              <a:rPr lang="en-US" sz="2800" dirty="0">
                <a:solidFill>
                  <a:srgbClr val="FAC090"/>
                </a:solidFill>
                <a:effectLst>
                  <a:glow rad="101600">
                    <a:schemeClr val="accent6">
                      <a:satMod val="175000"/>
                      <a:alpha val="40000"/>
                    </a:schemeClr>
                  </a:glow>
                </a:effectLst>
                <a:latin typeface="Avenir Book"/>
                <a:cs typeface="Avenir Book"/>
              </a:rPr>
              <a:t> things, to which you desire to be enslaved all over again?</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You observe days and months and seasons and years.</a:t>
            </a:r>
            <a:r>
              <a:rPr lang="en-US" sz="2800" baseline="30000" dirty="0">
                <a:solidFill>
                  <a:srgbClr val="FAC090"/>
                </a:solidFill>
                <a:latin typeface="Avenir Book"/>
                <a:cs typeface="Avenir Book"/>
              </a:rPr>
              <a:t>11</a:t>
            </a:r>
            <a:r>
              <a:rPr lang="en-US" sz="2800" dirty="0">
                <a:solidFill>
                  <a:srgbClr val="FAC090"/>
                </a:solidFill>
                <a:latin typeface="Avenir Book"/>
                <a:cs typeface="Avenir Book"/>
              </a:rPr>
              <a:t> I fear for you, that perhaps I have labored over you in vain. </a:t>
            </a:r>
          </a:p>
        </p:txBody>
      </p:sp>
      <p:sp>
        <p:nvSpPr>
          <p:cNvPr id="5" name="TextBox 4"/>
          <p:cNvSpPr txBox="1"/>
          <p:nvPr/>
        </p:nvSpPr>
        <p:spPr>
          <a:xfrm>
            <a:off x="390132" y="4519637"/>
            <a:ext cx="8438444" cy="2246769"/>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dirty="0" smtClean="0">
                <a:solidFill>
                  <a:srgbClr val="FAC090"/>
                </a:solidFill>
                <a:latin typeface="Avenir Book"/>
                <a:cs typeface="Avenir Book"/>
              </a:rPr>
              <a:t>But </a:t>
            </a:r>
            <a:r>
              <a:rPr lang="en-US" sz="2400" dirty="0">
                <a:solidFill>
                  <a:srgbClr val="FAC090"/>
                </a:solidFill>
                <a:latin typeface="Avenir Book"/>
                <a:cs typeface="Avenir Book"/>
              </a:rPr>
              <a:t>the day of the Lord will come like a thief, in which the heavens will pass away with a roar and </a:t>
            </a:r>
            <a:r>
              <a:rPr lang="en-US" sz="2400" dirty="0">
                <a:solidFill>
                  <a:srgbClr val="FFFF00"/>
                </a:solidFill>
                <a:effectLst>
                  <a:glow rad="101600">
                    <a:schemeClr val="accent6">
                      <a:satMod val="175000"/>
                      <a:alpha val="40000"/>
                    </a:schemeClr>
                  </a:glow>
                </a:effectLst>
                <a:latin typeface="Avenir Book"/>
                <a:cs typeface="Avenir Book"/>
              </a:rPr>
              <a:t>the elements will be destroyed with intense heat</a:t>
            </a:r>
            <a:r>
              <a:rPr lang="en-US" sz="2400" dirty="0">
                <a:solidFill>
                  <a:srgbClr val="FAC090"/>
                </a:solidFill>
                <a:latin typeface="Avenir Book"/>
                <a:cs typeface="Avenir Book"/>
              </a:rPr>
              <a:t>, and the earth and its works will be burned up</a:t>
            </a:r>
            <a:r>
              <a:rPr lang="en-US" sz="2400" dirty="0" smtClean="0">
                <a:solidFill>
                  <a:srgbClr val="FAC090"/>
                </a:solidFill>
                <a:latin typeface="Avenir Book"/>
                <a:cs typeface="Avenir Book"/>
              </a:rPr>
              <a:t>.</a:t>
            </a:r>
          </a:p>
          <a:p>
            <a:pPr algn="r"/>
            <a:r>
              <a:rPr lang="en-US" sz="2000" dirty="0" smtClean="0">
                <a:solidFill>
                  <a:srgbClr val="FAC090"/>
                </a:solidFill>
                <a:latin typeface="Avenir Book"/>
                <a:cs typeface="Avenir Book"/>
              </a:rPr>
              <a:t>2 Peter 3:10</a:t>
            </a:r>
            <a:endParaRPr lang="en-US" sz="2000" dirty="0">
              <a:solidFill>
                <a:srgbClr val="FAC090"/>
              </a:solidFill>
              <a:latin typeface="Avenir Book"/>
              <a:cs typeface="Avenir Book"/>
            </a:endParaRPr>
          </a:p>
        </p:txBody>
      </p:sp>
      <p:sp>
        <p:nvSpPr>
          <p:cNvPr id="6" name="TextBox 5"/>
          <p:cNvSpPr txBox="1"/>
          <p:nvPr/>
        </p:nvSpPr>
        <p:spPr>
          <a:xfrm>
            <a:off x="390132" y="1618783"/>
            <a:ext cx="8438444" cy="3354765"/>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dirty="0" smtClean="0">
                <a:solidFill>
                  <a:srgbClr val="FAC090"/>
                </a:solidFill>
                <a:latin typeface="Avenir Book"/>
                <a:cs typeface="Avenir Book"/>
              </a:rPr>
              <a:t>Do </a:t>
            </a:r>
            <a:r>
              <a:rPr lang="en-US" sz="2400" dirty="0">
                <a:solidFill>
                  <a:srgbClr val="FAC090"/>
                </a:solidFill>
                <a:latin typeface="Avenir Book"/>
                <a:cs typeface="Avenir Book"/>
              </a:rPr>
              <a:t>not love the world, nor the things in the world. If anyone loves the world, the love of the Father is not in him</a:t>
            </a:r>
            <a:r>
              <a:rPr lang="en-US" sz="2400" dirty="0" smtClean="0">
                <a:solidFill>
                  <a:srgbClr val="FAC090"/>
                </a:solidFill>
                <a:latin typeface="Avenir Book"/>
                <a:cs typeface="Avenir Book"/>
              </a:rPr>
              <a:t>.</a:t>
            </a:r>
            <a:r>
              <a:rPr lang="en-US" sz="2400" dirty="0">
                <a:solidFill>
                  <a:srgbClr val="FAC090"/>
                </a:solidFill>
                <a:latin typeface="Avenir Book"/>
                <a:cs typeface="Avenir Book"/>
              </a:rPr>
              <a:t> </a:t>
            </a:r>
            <a:r>
              <a:rPr lang="en-US" sz="2400" dirty="0" smtClean="0">
                <a:solidFill>
                  <a:srgbClr val="FAC090"/>
                </a:solidFill>
                <a:latin typeface="Avenir Book"/>
                <a:cs typeface="Avenir Book"/>
              </a:rPr>
              <a:t> </a:t>
            </a:r>
            <a:r>
              <a:rPr lang="en-US" sz="2400" dirty="0">
                <a:solidFill>
                  <a:srgbClr val="FAC090"/>
                </a:solidFill>
                <a:latin typeface="Avenir Book"/>
                <a:cs typeface="Avenir Book"/>
              </a:rPr>
              <a:t>For all that is in the world, the lust of the flesh and the lust of the eyes and the boastful pride of life, is not from the Father, but is from the world</a:t>
            </a:r>
            <a:r>
              <a:rPr lang="en-US" sz="2400" dirty="0" smtClean="0">
                <a:solidFill>
                  <a:srgbClr val="FAC090"/>
                </a:solidFill>
                <a:latin typeface="Avenir Book"/>
                <a:cs typeface="Avenir Book"/>
              </a:rPr>
              <a:t>.</a:t>
            </a:r>
            <a:r>
              <a:rPr lang="en-US" sz="2400" dirty="0">
                <a:solidFill>
                  <a:srgbClr val="FAC090"/>
                </a:solidFill>
                <a:latin typeface="Avenir Book"/>
                <a:cs typeface="Avenir Book"/>
              </a:rPr>
              <a:t> </a:t>
            </a:r>
            <a:r>
              <a:rPr lang="en-US" sz="2400" dirty="0" smtClean="0">
                <a:solidFill>
                  <a:srgbClr val="FAC090"/>
                </a:solidFill>
                <a:latin typeface="Avenir Book"/>
                <a:cs typeface="Avenir Book"/>
              </a:rPr>
              <a:t> </a:t>
            </a:r>
            <a:r>
              <a:rPr lang="en-US" sz="2400" dirty="0">
                <a:solidFill>
                  <a:srgbClr val="FAC090"/>
                </a:solidFill>
                <a:latin typeface="Avenir Book"/>
                <a:cs typeface="Avenir Book"/>
              </a:rPr>
              <a:t>And the world is passing away, and also its lusts; but the one who does the will of God abides forever. </a:t>
            </a:r>
          </a:p>
          <a:p>
            <a:pPr algn="r"/>
            <a:r>
              <a:rPr lang="en-US" sz="2000" dirty="0" smtClean="0">
                <a:solidFill>
                  <a:srgbClr val="FAC090"/>
                </a:solidFill>
                <a:latin typeface="Avenir Book"/>
                <a:cs typeface="Avenir Book"/>
              </a:rPr>
              <a:t>1 John 2:15-17</a:t>
            </a:r>
            <a:endParaRPr lang="en-US" sz="2000" dirty="0">
              <a:solidFill>
                <a:srgbClr val="FAC090"/>
              </a:solidFill>
              <a:latin typeface="Avenir Book"/>
              <a:cs typeface="Avenir Book"/>
            </a:endParaRPr>
          </a:p>
        </p:txBody>
      </p:sp>
    </p:spTree>
    <p:extLst>
      <p:ext uri="{BB962C8B-B14F-4D97-AF65-F5344CB8AC3E}">
        <p14:creationId xmlns:p14="http://schemas.microsoft.com/office/powerpoint/2010/main" val="101033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4:8-11</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9767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8</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However at that time, when you did not know God, you were slaves to those which by nature are no gods.</a:t>
            </a:r>
            <a:r>
              <a:rPr lang="en-US" sz="2800" baseline="30000" dirty="0">
                <a:solidFill>
                  <a:srgbClr val="FAC090"/>
                </a:solidFill>
                <a:latin typeface="Avenir Book"/>
                <a:cs typeface="Avenir Book"/>
              </a:rPr>
              <a:t>9</a:t>
            </a:r>
            <a:r>
              <a:rPr lang="en-US" sz="2800" dirty="0">
                <a:solidFill>
                  <a:srgbClr val="FAC090"/>
                </a:solidFill>
                <a:latin typeface="Avenir Book"/>
                <a:cs typeface="Avenir Book"/>
              </a:rPr>
              <a:t> But now that you have come to know God, or rather to be known by God, how is it that you turn back again to the weak and worthless elemental things, to which you desire to be enslaved all over again?</a:t>
            </a:r>
            <a:r>
              <a:rPr lang="en-US" sz="2800" baseline="30000" dirty="0">
                <a:solidFill>
                  <a:srgbClr val="FAC090"/>
                </a:solidFill>
                <a:effectLst>
                  <a:glow rad="101600">
                    <a:schemeClr val="accent6">
                      <a:satMod val="175000"/>
                      <a:alpha val="40000"/>
                    </a:schemeClr>
                  </a:glow>
                </a:effectLst>
                <a:latin typeface="Avenir Book"/>
                <a:cs typeface="Avenir Book"/>
              </a:rPr>
              <a:t>10</a:t>
            </a:r>
            <a:r>
              <a:rPr lang="en-US" sz="2800" dirty="0">
                <a:solidFill>
                  <a:srgbClr val="FAC090"/>
                </a:solidFill>
                <a:effectLst>
                  <a:glow rad="101600">
                    <a:schemeClr val="accent6">
                      <a:satMod val="175000"/>
                      <a:alpha val="40000"/>
                    </a:schemeClr>
                  </a:glow>
                </a:effectLst>
                <a:latin typeface="Avenir Book"/>
                <a:cs typeface="Avenir Book"/>
              </a:rPr>
              <a:t> You observe days and months and seasons and years.</a:t>
            </a:r>
            <a:r>
              <a:rPr lang="en-US" sz="2800" baseline="30000" dirty="0">
                <a:solidFill>
                  <a:srgbClr val="FAC090"/>
                </a:solidFill>
                <a:effectLst>
                  <a:glow rad="101600">
                    <a:schemeClr val="accent6">
                      <a:satMod val="175000"/>
                      <a:alpha val="40000"/>
                    </a:schemeClr>
                  </a:glow>
                </a:effectLst>
                <a:latin typeface="Avenir Book"/>
                <a:cs typeface="Avenir Book"/>
              </a:rPr>
              <a:t>11</a:t>
            </a:r>
            <a:r>
              <a:rPr lang="en-US" sz="2800" dirty="0">
                <a:solidFill>
                  <a:srgbClr val="FAC090"/>
                </a:solidFill>
                <a:effectLst>
                  <a:glow rad="101600">
                    <a:schemeClr val="accent6">
                      <a:satMod val="175000"/>
                      <a:alpha val="40000"/>
                    </a:schemeClr>
                  </a:glow>
                </a:effectLst>
                <a:latin typeface="Avenir Book"/>
                <a:cs typeface="Avenir Book"/>
              </a:rPr>
              <a:t> I fear for you, that perhaps I have labored over you in vain. </a:t>
            </a:r>
          </a:p>
        </p:txBody>
      </p:sp>
      <p:sp>
        <p:nvSpPr>
          <p:cNvPr id="5" name="TextBox 4"/>
          <p:cNvSpPr txBox="1"/>
          <p:nvPr/>
        </p:nvSpPr>
        <p:spPr>
          <a:xfrm>
            <a:off x="390132" y="1385322"/>
            <a:ext cx="8438444" cy="2616101"/>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dirty="0" smtClean="0">
                <a:solidFill>
                  <a:srgbClr val="FAC090"/>
                </a:solidFill>
                <a:latin typeface="Avenir Book"/>
                <a:cs typeface="Avenir Book"/>
              </a:rPr>
              <a:t>Therefore </a:t>
            </a:r>
            <a:r>
              <a:rPr lang="en-US" sz="2400" dirty="0">
                <a:solidFill>
                  <a:srgbClr val="FAC090"/>
                </a:solidFill>
                <a:latin typeface="Avenir Book"/>
                <a:cs typeface="Avenir Book"/>
              </a:rPr>
              <a:t>let no one act as your judge in regard to food or drink or in respect to a festival or a new moon or a Sabbath day</a:t>
            </a:r>
            <a:r>
              <a:rPr lang="en-US" sz="2400" dirty="0" smtClean="0">
                <a:solidFill>
                  <a:srgbClr val="FAC090"/>
                </a:solidFill>
                <a:latin typeface="Avenir Book"/>
                <a:cs typeface="Avenir Book"/>
              </a:rPr>
              <a:t>—things </a:t>
            </a:r>
            <a:r>
              <a:rPr lang="en-US" sz="2400" dirty="0">
                <a:solidFill>
                  <a:srgbClr val="FAC090"/>
                </a:solidFill>
                <a:latin typeface="Avenir Book"/>
                <a:cs typeface="Avenir Book"/>
              </a:rPr>
              <a:t>which are a mere shadow of what is to come; but the substance belongs to Christ</a:t>
            </a:r>
            <a:r>
              <a:rPr lang="en-US" sz="2400" dirty="0" smtClean="0">
                <a:solidFill>
                  <a:srgbClr val="FAC090"/>
                </a:solidFill>
                <a:latin typeface="Avenir Book"/>
                <a:cs typeface="Avenir Book"/>
              </a:rPr>
              <a:t>.</a:t>
            </a:r>
          </a:p>
          <a:p>
            <a:r>
              <a:rPr lang="en-US" sz="2400" dirty="0" smtClean="0">
                <a:solidFill>
                  <a:srgbClr val="FAC090"/>
                </a:solidFill>
                <a:latin typeface="Avenir Book"/>
                <a:cs typeface="Avenir Book"/>
              </a:rPr>
              <a:t> </a:t>
            </a:r>
            <a:endParaRPr lang="en-US" sz="2400" dirty="0">
              <a:solidFill>
                <a:srgbClr val="FAC090"/>
              </a:solidFill>
              <a:latin typeface="Avenir Book"/>
              <a:cs typeface="Avenir Book"/>
            </a:endParaRPr>
          </a:p>
          <a:p>
            <a:pPr algn="r"/>
            <a:r>
              <a:rPr lang="en-US" sz="2000" dirty="0" smtClean="0">
                <a:solidFill>
                  <a:srgbClr val="FAC090"/>
                </a:solidFill>
                <a:latin typeface="Avenir Book"/>
                <a:cs typeface="Avenir Book"/>
              </a:rPr>
              <a:t>Colossians 2:16-17</a:t>
            </a:r>
            <a:endParaRPr lang="en-US" sz="2000" dirty="0">
              <a:solidFill>
                <a:srgbClr val="FAC090"/>
              </a:solidFill>
              <a:latin typeface="Avenir Book"/>
              <a:cs typeface="Avenir Book"/>
            </a:endParaRPr>
          </a:p>
        </p:txBody>
      </p:sp>
    </p:spTree>
    <p:extLst>
      <p:ext uri="{BB962C8B-B14F-4D97-AF65-F5344CB8AC3E}">
        <p14:creationId xmlns:p14="http://schemas.microsoft.com/office/powerpoint/2010/main" val="330615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4:12-16</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24906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12 </a:t>
            </a:r>
            <a:r>
              <a:rPr lang="en-US" sz="2800" dirty="0">
                <a:solidFill>
                  <a:srgbClr val="FAC090"/>
                </a:solidFill>
                <a:latin typeface="Avenir Book"/>
                <a:cs typeface="Avenir Book"/>
              </a:rPr>
              <a:t>I beg of you, brethren, become as I am, for I also have become as you are. You have done me no wrong;</a:t>
            </a:r>
            <a:r>
              <a:rPr lang="en-US" sz="2800" baseline="30000" dirty="0">
                <a:solidFill>
                  <a:srgbClr val="FAC090"/>
                </a:solidFill>
                <a:latin typeface="Avenir Book"/>
                <a:cs typeface="Avenir Book"/>
              </a:rPr>
              <a:t>13</a:t>
            </a:r>
            <a:r>
              <a:rPr lang="en-US" sz="2800" dirty="0">
                <a:solidFill>
                  <a:srgbClr val="FAC090"/>
                </a:solidFill>
                <a:latin typeface="Avenir Book"/>
                <a:cs typeface="Avenir Book"/>
              </a:rPr>
              <a:t> but you know that it was because of a bodily illness that I preached the gospel to you the first time;</a:t>
            </a:r>
            <a:r>
              <a:rPr lang="en-US" sz="2800" baseline="30000" dirty="0">
                <a:solidFill>
                  <a:srgbClr val="FAC090"/>
                </a:solidFill>
                <a:latin typeface="Avenir Book"/>
                <a:cs typeface="Avenir Book"/>
              </a:rPr>
              <a:t>14</a:t>
            </a:r>
            <a:r>
              <a:rPr lang="en-US" sz="2800" dirty="0">
                <a:solidFill>
                  <a:srgbClr val="FAC090"/>
                </a:solidFill>
                <a:latin typeface="Avenir Book"/>
                <a:cs typeface="Avenir Book"/>
              </a:rPr>
              <a:t> and that which was a trial to you in my bodily condition you did not despise or loathe, but you received me as an angel of God, as Christ Jesus Himself.</a:t>
            </a:r>
            <a:r>
              <a:rPr lang="en-US" sz="2800" baseline="30000" dirty="0">
                <a:solidFill>
                  <a:srgbClr val="FAC090"/>
                </a:solidFill>
                <a:latin typeface="Avenir Book"/>
                <a:cs typeface="Avenir Book"/>
              </a:rPr>
              <a:t>15</a:t>
            </a:r>
            <a:r>
              <a:rPr lang="en-US" sz="2800" dirty="0">
                <a:solidFill>
                  <a:srgbClr val="FAC090"/>
                </a:solidFill>
                <a:latin typeface="Avenir Book"/>
                <a:cs typeface="Avenir Book"/>
              </a:rPr>
              <a:t> Where then is that sense of blessing you had? For I bear you witness, that if possible, you would have plucked out your eyes and given them to me.</a:t>
            </a:r>
            <a:r>
              <a:rPr lang="en-US" sz="2800" baseline="30000" dirty="0">
                <a:solidFill>
                  <a:srgbClr val="FAC090"/>
                </a:solidFill>
                <a:latin typeface="Avenir Book"/>
                <a:cs typeface="Avenir Book"/>
              </a:rPr>
              <a:t>16</a:t>
            </a:r>
            <a:r>
              <a:rPr lang="en-US" sz="2800" dirty="0">
                <a:solidFill>
                  <a:srgbClr val="FAC090"/>
                </a:solidFill>
                <a:latin typeface="Avenir Book"/>
                <a:cs typeface="Avenir Book"/>
              </a:rPr>
              <a:t> Have I therefore become your enemy by telling you the truth?</a:t>
            </a:r>
          </a:p>
        </p:txBody>
      </p:sp>
    </p:spTree>
    <p:extLst>
      <p:ext uri="{BB962C8B-B14F-4D97-AF65-F5344CB8AC3E}">
        <p14:creationId xmlns:p14="http://schemas.microsoft.com/office/powerpoint/2010/main" val="382203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4:12-16</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24906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effectLst>
                  <a:glow rad="101600">
                    <a:schemeClr val="accent6">
                      <a:satMod val="175000"/>
                      <a:alpha val="40000"/>
                    </a:schemeClr>
                  </a:glow>
                </a:effectLst>
                <a:latin typeface="Avenir Book"/>
                <a:cs typeface="Avenir Book"/>
              </a:rPr>
              <a:t>12 </a:t>
            </a:r>
            <a:r>
              <a:rPr lang="en-US" sz="2800" dirty="0">
                <a:solidFill>
                  <a:srgbClr val="FAC090"/>
                </a:solidFill>
                <a:effectLst>
                  <a:glow rad="101600">
                    <a:schemeClr val="accent6">
                      <a:satMod val="175000"/>
                      <a:alpha val="40000"/>
                    </a:schemeClr>
                  </a:glow>
                </a:effectLst>
                <a:latin typeface="Avenir Book"/>
                <a:cs typeface="Avenir Book"/>
              </a:rPr>
              <a:t>I beg of you, brethren, become as I am, for I also have become as you are. </a:t>
            </a:r>
            <a:r>
              <a:rPr lang="en-US" sz="2800" dirty="0">
                <a:solidFill>
                  <a:srgbClr val="FAC090"/>
                </a:solidFill>
                <a:latin typeface="Avenir Book"/>
                <a:cs typeface="Avenir Book"/>
              </a:rPr>
              <a:t>You have done me no wrong;</a:t>
            </a:r>
            <a:r>
              <a:rPr lang="en-US" sz="2800" baseline="30000" dirty="0">
                <a:solidFill>
                  <a:srgbClr val="FAC090"/>
                </a:solidFill>
                <a:latin typeface="Avenir Book"/>
                <a:cs typeface="Avenir Book"/>
              </a:rPr>
              <a:t>13</a:t>
            </a:r>
            <a:r>
              <a:rPr lang="en-US" sz="2800" dirty="0">
                <a:solidFill>
                  <a:srgbClr val="FAC090"/>
                </a:solidFill>
                <a:latin typeface="Avenir Book"/>
                <a:cs typeface="Avenir Book"/>
              </a:rPr>
              <a:t> but you know that it was because of a bodily illness that I preached the gospel to you the first time;</a:t>
            </a:r>
            <a:r>
              <a:rPr lang="en-US" sz="2800" baseline="30000" dirty="0">
                <a:solidFill>
                  <a:srgbClr val="FAC090"/>
                </a:solidFill>
                <a:latin typeface="Avenir Book"/>
                <a:cs typeface="Avenir Book"/>
              </a:rPr>
              <a:t>14</a:t>
            </a:r>
            <a:r>
              <a:rPr lang="en-US" sz="2800" dirty="0">
                <a:solidFill>
                  <a:srgbClr val="FAC090"/>
                </a:solidFill>
                <a:latin typeface="Avenir Book"/>
                <a:cs typeface="Avenir Book"/>
              </a:rPr>
              <a:t> and that which was a trial to you in my bodily condition you did not despise or loathe, but you received me as an angel of God, as Christ Jesus Himself.</a:t>
            </a:r>
            <a:r>
              <a:rPr lang="en-US" sz="2800" baseline="30000" dirty="0">
                <a:solidFill>
                  <a:srgbClr val="FAC090"/>
                </a:solidFill>
                <a:latin typeface="Avenir Book"/>
                <a:cs typeface="Avenir Book"/>
              </a:rPr>
              <a:t>15</a:t>
            </a:r>
            <a:r>
              <a:rPr lang="en-US" sz="2800" dirty="0">
                <a:solidFill>
                  <a:srgbClr val="FAC090"/>
                </a:solidFill>
                <a:latin typeface="Avenir Book"/>
                <a:cs typeface="Avenir Book"/>
              </a:rPr>
              <a:t> Where then is that sense of blessing you had? For I bear you witness, that if possible, you would have plucked out your eyes and given them to me.</a:t>
            </a:r>
            <a:r>
              <a:rPr lang="en-US" sz="2800" baseline="30000" dirty="0">
                <a:solidFill>
                  <a:srgbClr val="FAC090"/>
                </a:solidFill>
                <a:latin typeface="Avenir Book"/>
                <a:cs typeface="Avenir Book"/>
              </a:rPr>
              <a:t>16</a:t>
            </a:r>
            <a:r>
              <a:rPr lang="en-US" sz="2800" dirty="0">
                <a:solidFill>
                  <a:srgbClr val="FAC090"/>
                </a:solidFill>
                <a:latin typeface="Avenir Book"/>
                <a:cs typeface="Avenir Book"/>
              </a:rPr>
              <a:t> Have I therefore become your enemy by telling you the truth?</a:t>
            </a:r>
          </a:p>
        </p:txBody>
      </p:sp>
    </p:spTree>
    <p:extLst>
      <p:ext uri="{BB962C8B-B14F-4D97-AF65-F5344CB8AC3E}">
        <p14:creationId xmlns:p14="http://schemas.microsoft.com/office/powerpoint/2010/main" val="184125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4:12-16</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24906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12 </a:t>
            </a:r>
            <a:r>
              <a:rPr lang="en-US" sz="2800" dirty="0">
                <a:solidFill>
                  <a:srgbClr val="FAC090"/>
                </a:solidFill>
                <a:latin typeface="Avenir Book"/>
                <a:cs typeface="Avenir Book"/>
              </a:rPr>
              <a:t>I beg of you, brethren, become as I am, for I also have become as you are. </a:t>
            </a:r>
            <a:r>
              <a:rPr lang="en-US" sz="2800" dirty="0">
                <a:solidFill>
                  <a:srgbClr val="FAC090"/>
                </a:solidFill>
                <a:effectLst>
                  <a:glow rad="101600">
                    <a:schemeClr val="accent6">
                      <a:satMod val="175000"/>
                      <a:alpha val="40000"/>
                    </a:schemeClr>
                  </a:glow>
                </a:effectLst>
                <a:latin typeface="Avenir Book"/>
                <a:cs typeface="Avenir Book"/>
              </a:rPr>
              <a:t>You have done me no wrong;</a:t>
            </a:r>
            <a:r>
              <a:rPr lang="en-US" sz="2800" baseline="30000" dirty="0">
                <a:solidFill>
                  <a:srgbClr val="FAC090"/>
                </a:solidFill>
                <a:latin typeface="Avenir Book"/>
                <a:cs typeface="Avenir Book"/>
              </a:rPr>
              <a:t>13</a:t>
            </a:r>
            <a:r>
              <a:rPr lang="en-US" sz="2800" dirty="0">
                <a:solidFill>
                  <a:srgbClr val="FAC090"/>
                </a:solidFill>
                <a:latin typeface="Avenir Book"/>
                <a:cs typeface="Avenir Book"/>
              </a:rPr>
              <a:t> but you know that it was because of a bodily illness that I preached the gospel to you the first time;</a:t>
            </a:r>
            <a:r>
              <a:rPr lang="en-US" sz="2800" baseline="30000" dirty="0">
                <a:solidFill>
                  <a:srgbClr val="FAC090"/>
                </a:solidFill>
                <a:latin typeface="Avenir Book"/>
                <a:cs typeface="Avenir Book"/>
              </a:rPr>
              <a:t>14</a:t>
            </a:r>
            <a:r>
              <a:rPr lang="en-US" sz="2800" dirty="0">
                <a:solidFill>
                  <a:srgbClr val="FAC090"/>
                </a:solidFill>
                <a:latin typeface="Avenir Book"/>
                <a:cs typeface="Avenir Book"/>
              </a:rPr>
              <a:t> and that which was a trial to you in my bodily condition you did not despise or loathe, but you received me as an angel of God, as Christ Jesus Himself.</a:t>
            </a:r>
            <a:r>
              <a:rPr lang="en-US" sz="2800" baseline="30000" dirty="0">
                <a:solidFill>
                  <a:srgbClr val="FAC090"/>
                </a:solidFill>
                <a:latin typeface="Avenir Book"/>
                <a:cs typeface="Avenir Book"/>
              </a:rPr>
              <a:t>15</a:t>
            </a:r>
            <a:r>
              <a:rPr lang="en-US" sz="2800" dirty="0">
                <a:solidFill>
                  <a:srgbClr val="FAC090"/>
                </a:solidFill>
                <a:latin typeface="Avenir Book"/>
                <a:cs typeface="Avenir Book"/>
              </a:rPr>
              <a:t> Where then is that sense of blessing you had? For I bear you witness, that if possible, you would have plucked out your eyes and given them to me.</a:t>
            </a:r>
            <a:r>
              <a:rPr lang="en-US" sz="2800" baseline="30000" dirty="0">
                <a:solidFill>
                  <a:srgbClr val="FAC090"/>
                </a:solidFill>
                <a:latin typeface="Avenir Book"/>
                <a:cs typeface="Avenir Book"/>
              </a:rPr>
              <a:t>16</a:t>
            </a:r>
            <a:r>
              <a:rPr lang="en-US" sz="2800" dirty="0">
                <a:solidFill>
                  <a:srgbClr val="FAC090"/>
                </a:solidFill>
                <a:latin typeface="Avenir Book"/>
                <a:cs typeface="Avenir Book"/>
              </a:rPr>
              <a:t> Have I therefore become your enemy by telling you the truth?</a:t>
            </a:r>
          </a:p>
        </p:txBody>
      </p:sp>
    </p:spTree>
    <p:extLst>
      <p:ext uri="{BB962C8B-B14F-4D97-AF65-F5344CB8AC3E}">
        <p14:creationId xmlns:p14="http://schemas.microsoft.com/office/powerpoint/2010/main" val="14607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4:12-16</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24906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12 </a:t>
            </a:r>
            <a:r>
              <a:rPr lang="en-US" sz="2800" dirty="0">
                <a:solidFill>
                  <a:srgbClr val="FAC090"/>
                </a:solidFill>
                <a:latin typeface="Avenir Book"/>
                <a:cs typeface="Avenir Book"/>
              </a:rPr>
              <a:t>I beg of you, brethren, become as I am, for I also have become as you are. You have done me no wrong;</a:t>
            </a:r>
            <a:r>
              <a:rPr lang="en-US" sz="2800" baseline="30000" dirty="0">
                <a:solidFill>
                  <a:srgbClr val="FAC090"/>
                </a:solidFill>
                <a:effectLst>
                  <a:glow rad="101600">
                    <a:schemeClr val="accent6">
                      <a:satMod val="175000"/>
                      <a:alpha val="40000"/>
                    </a:schemeClr>
                  </a:glow>
                </a:effectLst>
                <a:latin typeface="Avenir Book"/>
                <a:cs typeface="Avenir Book"/>
              </a:rPr>
              <a:t>13</a:t>
            </a:r>
            <a:r>
              <a:rPr lang="en-US" sz="2800" dirty="0">
                <a:solidFill>
                  <a:srgbClr val="FAC090"/>
                </a:solidFill>
                <a:effectLst>
                  <a:glow rad="101600">
                    <a:schemeClr val="accent6">
                      <a:satMod val="175000"/>
                      <a:alpha val="40000"/>
                    </a:schemeClr>
                  </a:glow>
                </a:effectLst>
                <a:latin typeface="Avenir Book"/>
                <a:cs typeface="Avenir Book"/>
              </a:rPr>
              <a:t> but you know that it was because of a bodily illness that I preached the gospel to you the first time;</a:t>
            </a:r>
            <a:r>
              <a:rPr lang="en-US" sz="2800" baseline="30000" dirty="0">
                <a:solidFill>
                  <a:srgbClr val="FAC090"/>
                </a:solidFill>
                <a:effectLst>
                  <a:glow rad="101600">
                    <a:schemeClr val="accent6">
                      <a:satMod val="175000"/>
                      <a:alpha val="40000"/>
                    </a:schemeClr>
                  </a:glow>
                </a:effectLst>
                <a:latin typeface="Avenir Book"/>
                <a:cs typeface="Avenir Book"/>
              </a:rPr>
              <a:t>14</a:t>
            </a:r>
            <a:r>
              <a:rPr lang="en-US" sz="2800" dirty="0">
                <a:solidFill>
                  <a:srgbClr val="FAC090"/>
                </a:solidFill>
                <a:effectLst>
                  <a:glow rad="101600">
                    <a:schemeClr val="accent6">
                      <a:satMod val="175000"/>
                      <a:alpha val="40000"/>
                    </a:schemeClr>
                  </a:glow>
                </a:effectLst>
                <a:latin typeface="Avenir Book"/>
                <a:cs typeface="Avenir Book"/>
              </a:rPr>
              <a:t> and that which was a trial to you in my bodily condition you did not despise or loathe, but you received me as an angel of God, as Christ Jesus Himself.</a:t>
            </a:r>
            <a:r>
              <a:rPr lang="en-US" sz="2800" baseline="30000" dirty="0">
                <a:solidFill>
                  <a:srgbClr val="FAC090"/>
                </a:solidFill>
                <a:latin typeface="Avenir Book"/>
                <a:cs typeface="Avenir Book"/>
              </a:rPr>
              <a:t>15</a:t>
            </a:r>
            <a:r>
              <a:rPr lang="en-US" sz="2800" dirty="0">
                <a:solidFill>
                  <a:srgbClr val="FAC090"/>
                </a:solidFill>
                <a:latin typeface="Avenir Book"/>
                <a:cs typeface="Avenir Book"/>
              </a:rPr>
              <a:t> Where then is that sense of blessing you had? For I bear you witness, that if possible, you would have plucked out your eyes and given them to me.</a:t>
            </a:r>
            <a:r>
              <a:rPr lang="en-US" sz="2800" baseline="30000" dirty="0">
                <a:solidFill>
                  <a:srgbClr val="FAC090"/>
                </a:solidFill>
                <a:latin typeface="Avenir Book"/>
                <a:cs typeface="Avenir Book"/>
              </a:rPr>
              <a:t>16</a:t>
            </a:r>
            <a:r>
              <a:rPr lang="en-US" sz="2800" dirty="0">
                <a:solidFill>
                  <a:srgbClr val="FAC090"/>
                </a:solidFill>
                <a:latin typeface="Avenir Book"/>
                <a:cs typeface="Avenir Book"/>
              </a:rPr>
              <a:t> Have I therefore become your enemy by telling you the truth?</a:t>
            </a:r>
          </a:p>
        </p:txBody>
      </p:sp>
    </p:spTree>
    <p:extLst>
      <p:ext uri="{BB962C8B-B14F-4D97-AF65-F5344CB8AC3E}">
        <p14:creationId xmlns:p14="http://schemas.microsoft.com/office/powerpoint/2010/main" val="269977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latin typeface="Avenir Book"/>
                <a:cs typeface="Avenir Book"/>
              </a:rPr>
              <a:t>4</a:t>
            </a:r>
            <a:r>
              <a:rPr lang="en-US" sz="2500" dirty="0">
                <a:solidFill>
                  <a:srgbClr val="FAC090"/>
                </a:solidFill>
                <a:latin typeface="Avenir Book"/>
                <a:cs typeface="Avenir Book"/>
              </a:rPr>
              <a:t> But when the </a:t>
            </a:r>
            <a:r>
              <a:rPr lang="en-US" sz="2500" dirty="0" err="1">
                <a:solidFill>
                  <a:srgbClr val="FAC090"/>
                </a:solidFill>
                <a:latin typeface="Avenir Book"/>
                <a:cs typeface="Avenir Book"/>
              </a:rPr>
              <a:t>fulness</a:t>
            </a:r>
            <a:r>
              <a:rPr lang="en-US" sz="2500" dirty="0">
                <a:solidFill>
                  <a:srgbClr val="FAC090"/>
                </a:solidFill>
                <a:latin typeface="Avenir Book"/>
                <a:cs typeface="Avenir Book"/>
              </a:rPr>
              <a:t> of the time came, God sent forth His Son, born of a woman, born under the Law,</a:t>
            </a:r>
            <a:r>
              <a:rPr lang="en-US" sz="2500" baseline="30000" dirty="0">
                <a:solidFill>
                  <a:srgbClr val="FAC090"/>
                </a:solidFill>
                <a:latin typeface="Avenir Book"/>
                <a:cs typeface="Avenir Book"/>
              </a:rPr>
              <a:t>5</a:t>
            </a:r>
            <a:r>
              <a:rPr lang="en-US" sz="2500" dirty="0">
                <a:solidFill>
                  <a:srgbClr val="FAC090"/>
                </a:solidFill>
                <a:latin typeface="Avenir Book"/>
                <a:cs typeface="Avenir Book"/>
              </a:rPr>
              <a:t> in order that He might redeem those who were under the Law, 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233464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4:12-16</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24906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12 </a:t>
            </a:r>
            <a:r>
              <a:rPr lang="en-US" sz="2800" dirty="0">
                <a:solidFill>
                  <a:srgbClr val="FAC090"/>
                </a:solidFill>
                <a:latin typeface="Avenir Book"/>
                <a:cs typeface="Avenir Book"/>
              </a:rPr>
              <a:t>I beg of you, brethren, become as I am, for I also have become as you are. You have done me no wrong;</a:t>
            </a:r>
            <a:r>
              <a:rPr lang="en-US" sz="2800" baseline="30000" dirty="0">
                <a:solidFill>
                  <a:srgbClr val="FAC090"/>
                </a:solidFill>
                <a:latin typeface="Avenir Book"/>
                <a:cs typeface="Avenir Book"/>
              </a:rPr>
              <a:t>13</a:t>
            </a:r>
            <a:r>
              <a:rPr lang="en-US" sz="2800" dirty="0">
                <a:solidFill>
                  <a:srgbClr val="FAC090"/>
                </a:solidFill>
                <a:latin typeface="Avenir Book"/>
                <a:cs typeface="Avenir Book"/>
              </a:rPr>
              <a:t> but you know that it was because of a bodily illness that I preached the gospel to you the first time;</a:t>
            </a:r>
            <a:r>
              <a:rPr lang="en-US" sz="2800" baseline="30000" dirty="0">
                <a:solidFill>
                  <a:srgbClr val="FAC090"/>
                </a:solidFill>
                <a:latin typeface="Avenir Book"/>
                <a:cs typeface="Avenir Book"/>
              </a:rPr>
              <a:t>14</a:t>
            </a:r>
            <a:r>
              <a:rPr lang="en-US" sz="2800" dirty="0">
                <a:solidFill>
                  <a:srgbClr val="FAC090"/>
                </a:solidFill>
                <a:latin typeface="Avenir Book"/>
                <a:cs typeface="Avenir Book"/>
              </a:rPr>
              <a:t> and that which was a trial to you in my bodily condition you did not despise or loathe, but you received me as an angel of God, as Christ Jesus Himself.</a:t>
            </a:r>
            <a:r>
              <a:rPr lang="en-US" sz="2800" baseline="30000" dirty="0">
                <a:solidFill>
                  <a:srgbClr val="FAC090"/>
                </a:solidFill>
                <a:effectLst>
                  <a:glow rad="101600">
                    <a:schemeClr val="accent6">
                      <a:satMod val="175000"/>
                      <a:alpha val="40000"/>
                    </a:schemeClr>
                  </a:glow>
                </a:effectLst>
                <a:latin typeface="Avenir Book"/>
                <a:cs typeface="Avenir Book"/>
              </a:rPr>
              <a:t>15</a:t>
            </a:r>
            <a:r>
              <a:rPr lang="en-US" sz="2800" dirty="0">
                <a:solidFill>
                  <a:srgbClr val="FAC090"/>
                </a:solidFill>
                <a:effectLst>
                  <a:glow rad="101600">
                    <a:schemeClr val="accent6">
                      <a:satMod val="175000"/>
                      <a:alpha val="40000"/>
                    </a:schemeClr>
                  </a:glow>
                </a:effectLst>
                <a:latin typeface="Avenir Book"/>
                <a:cs typeface="Avenir Book"/>
              </a:rPr>
              <a:t> Where then is that sense of blessing you had?</a:t>
            </a:r>
            <a:r>
              <a:rPr lang="en-US" sz="2800" dirty="0">
                <a:solidFill>
                  <a:srgbClr val="FAC090"/>
                </a:solidFill>
                <a:latin typeface="Avenir Book"/>
                <a:cs typeface="Avenir Book"/>
              </a:rPr>
              <a:t> For I bear you witness, that if possible, you would have plucked out your eyes and given them to me.</a:t>
            </a:r>
            <a:r>
              <a:rPr lang="en-US" sz="2800" baseline="30000" dirty="0">
                <a:solidFill>
                  <a:srgbClr val="FAC090"/>
                </a:solidFill>
                <a:latin typeface="Avenir Book"/>
                <a:cs typeface="Avenir Book"/>
              </a:rPr>
              <a:t>16</a:t>
            </a:r>
            <a:r>
              <a:rPr lang="en-US" sz="2800" dirty="0">
                <a:solidFill>
                  <a:srgbClr val="FAC090"/>
                </a:solidFill>
                <a:latin typeface="Avenir Book"/>
                <a:cs typeface="Avenir Book"/>
              </a:rPr>
              <a:t> Have I therefore become your enemy by telling you the truth?</a:t>
            </a:r>
          </a:p>
        </p:txBody>
      </p:sp>
    </p:spTree>
    <p:extLst>
      <p:ext uri="{BB962C8B-B14F-4D97-AF65-F5344CB8AC3E}">
        <p14:creationId xmlns:p14="http://schemas.microsoft.com/office/powerpoint/2010/main" val="157442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4:12-16</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24906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12 </a:t>
            </a:r>
            <a:r>
              <a:rPr lang="en-US" sz="2800" dirty="0">
                <a:solidFill>
                  <a:srgbClr val="FAC090"/>
                </a:solidFill>
                <a:latin typeface="Avenir Book"/>
                <a:cs typeface="Avenir Book"/>
              </a:rPr>
              <a:t>I beg of you, brethren, become as I am, for I also have become as you are. You have done me no wrong;</a:t>
            </a:r>
            <a:r>
              <a:rPr lang="en-US" sz="2800" baseline="30000" dirty="0">
                <a:solidFill>
                  <a:srgbClr val="FAC090"/>
                </a:solidFill>
                <a:latin typeface="Avenir Book"/>
                <a:cs typeface="Avenir Book"/>
              </a:rPr>
              <a:t>13</a:t>
            </a:r>
            <a:r>
              <a:rPr lang="en-US" sz="2800" dirty="0">
                <a:solidFill>
                  <a:srgbClr val="FAC090"/>
                </a:solidFill>
                <a:latin typeface="Avenir Book"/>
                <a:cs typeface="Avenir Book"/>
              </a:rPr>
              <a:t> but you know that it was because of a bodily illness that I preached the gospel to you the first time;</a:t>
            </a:r>
            <a:r>
              <a:rPr lang="en-US" sz="2800" baseline="30000" dirty="0">
                <a:solidFill>
                  <a:srgbClr val="FAC090"/>
                </a:solidFill>
                <a:latin typeface="Avenir Book"/>
                <a:cs typeface="Avenir Book"/>
              </a:rPr>
              <a:t>14</a:t>
            </a:r>
            <a:r>
              <a:rPr lang="en-US" sz="2800" dirty="0">
                <a:solidFill>
                  <a:srgbClr val="FAC090"/>
                </a:solidFill>
                <a:latin typeface="Avenir Book"/>
                <a:cs typeface="Avenir Book"/>
              </a:rPr>
              <a:t> and that which was a trial to you in my bodily condition you did not despise or loathe, but you received me as an angel of God, as Christ Jesus Himself.</a:t>
            </a:r>
            <a:r>
              <a:rPr lang="en-US" sz="2800" baseline="30000" dirty="0">
                <a:solidFill>
                  <a:srgbClr val="FAC090"/>
                </a:solidFill>
                <a:latin typeface="Avenir Book"/>
                <a:cs typeface="Avenir Book"/>
              </a:rPr>
              <a:t>15</a:t>
            </a:r>
            <a:r>
              <a:rPr lang="en-US" sz="2800" dirty="0">
                <a:solidFill>
                  <a:srgbClr val="FAC090"/>
                </a:solidFill>
                <a:latin typeface="Avenir Book"/>
                <a:cs typeface="Avenir Book"/>
              </a:rPr>
              <a:t> Where then is that sense of blessing you had? </a:t>
            </a:r>
            <a:r>
              <a:rPr lang="en-US" sz="2800" dirty="0">
                <a:solidFill>
                  <a:srgbClr val="FAC090"/>
                </a:solidFill>
                <a:effectLst>
                  <a:glow rad="101600">
                    <a:schemeClr val="accent6">
                      <a:satMod val="175000"/>
                      <a:alpha val="40000"/>
                    </a:schemeClr>
                  </a:glow>
                </a:effectLst>
                <a:latin typeface="Avenir Book"/>
                <a:cs typeface="Avenir Book"/>
              </a:rPr>
              <a:t>For I bear you witness, that if possible, you would have plucked out your eyes and given them to me.</a:t>
            </a:r>
            <a:r>
              <a:rPr lang="en-US" sz="2800" baseline="30000" dirty="0">
                <a:solidFill>
                  <a:srgbClr val="FAC090"/>
                </a:solidFill>
                <a:latin typeface="Avenir Book"/>
                <a:cs typeface="Avenir Book"/>
              </a:rPr>
              <a:t>16</a:t>
            </a:r>
            <a:r>
              <a:rPr lang="en-US" sz="2800" dirty="0">
                <a:solidFill>
                  <a:srgbClr val="FAC090"/>
                </a:solidFill>
                <a:latin typeface="Avenir Book"/>
                <a:cs typeface="Avenir Book"/>
              </a:rPr>
              <a:t> Have I therefore become your enemy by telling you the truth?</a:t>
            </a:r>
          </a:p>
        </p:txBody>
      </p:sp>
    </p:spTree>
    <p:extLst>
      <p:ext uri="{BB962C8B-B14F-4D97-AF65-F5344CB8AC3E}">
        <p14:creationId xmlns:p14="http://schemas.microsoft.com/office/powerpoint/2010/main" val="302637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4:12-16</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24906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12 </a:t>
            </a:r>
            <a:r>
              <a:rPr lang="en-US" sz="2800" dirty="0">
                <a:solidFill>
                  <a:srgbClr val="FAC090"/>
                </a:solidFill>
                <a:latin typeface="Avenir Book"/>
                <a:cs typeface="Avenir Book"/>
              </a:rPr>
              <a:t>I beg of you, brethren, become as I am, for I also have become as you are. You have done me no wrong;</a:t>
            </a:r>
            <a:r>
              <a:rPr lang="en-US" sz="2800" baseline="30000" dirty="0">
                <a:solidFill>
                  <a:srgbClr val="FAC090"/>
                </a:solidFill>
                <a:latin typeface="Avenir Book"/>
                <a:cs typeface="Avenir Book"/>
              </a:rPr>
              <a:t>13</a:t>
            </a:r>
            <a:r>
              <a:rPr lang="en-US" sz="2800" dirty="0">
                <a:solidFill>
                  <a:srgbClr val="FAC090"/>
                </a:solidFill>
                <a:latin typeface="Avenir Book"/>
                <a:cs typeface="Avenir Book"/>
              </a:rPr>
              <a:t> but you know that it was because of a bodily illness that I preached the gospel to you the first time;</a:t>
            </a:r>
            <a:r>
              <a:rPr lang="en-US" sz="2800" baseline="30000" dirty="0">
                <a:solidFill>
                  <a:srgbClr val="FAC090"/>
                </a:solidFill>
                <a:latin typeface="Avenir Book"/>
                <a:cs typeface="Avenir Book"/>
              </a:rPr>
              <a:t>14</a:t>
            </a:r>
            <a:r>
              <a:rPr lang="en-US" sz="2800" dirty="0">
                <a:solidFill>
                  <a:srgbClr val="FAC090"/>
                </a:solidFill>
                <a:latin typeface="Avenir Book"/>
                <a:cs typeface="Avenir Book"/>
              </a:rPr>
              <a:t> and that which was a trial to you in my bodily condition you did not despise or loathe, but you received me as an angel of God, as Christ Jesus Himself.</a:t>
            </a:r>
            <a:r>
              <a:rPr lang="en-US" sz="2800" baseline="30000" dirty="0">
                <a:solidFill>
                  <a:srgbClr val="FAC090"/>
                </a:solidFill>
                <a:latin typeface="Avenir Book"/>
                <a:cs typeface="Avenir Book"/>
              </a:rPr>
              <a:t>15</a:t>
            </a:r>
            <a:r>
              <a:rPr lang="en-US" sz="2800" dirty="0">
                <a:solidFill>
                  <a:srgbClr val="FAC090"/>
                </a:solidFill>
                <a:latin typeface="Avenir Book"/>
                <a:cs typeface="Avenir Book"/>
              </a:rPr>
              <a:t> Where then is that sense of blessing you had? For I bear you witness, that if possible, you would have plucked out your eyes and given them to me.</a:t>
            </a:r>
            <a:r>
              <a:rPr lang="en-US" sz="2800" baseline="30000" dirty="0">
                <a:solidFill>
                  <a:srgbClr val="FAC090"/>
                </a:solidFill>
                <a:effectLst>
                  <a:glow rad="101600">
                    <a:schemeClr val="accent6">
                      <a:satMod val="175000"/>
                      <a:alpha val="40000"/>
                    </a:schemeClr>
                  </a:glow>
                </a:effectLst>
                <a:latin typeface="Avenir Book"/>
                <a:cs typeface="Avenir Book"/>
              </a:rPr>
              <a:t>16</a:t>
            </a:r>
            <a:r>
              <a:rPr lang="en-US" sz="2800" dirty="0">
                <a:solidFill>
                  <a:srgbClr val="FAC090"/>
                </a:solidFill>
                <a:effectLst>
                  <a:glow rad="101600">
                    <a:schemeClr val="accent6">
                      <a:satMod val="175000"/>
                      <a:alpha val="40000"/>
                    </a:schemeClr>
                  </a:glow>
                </a:effectLst>
                <a:latin typeface="Avenir Book"/>
                <a:cs typeface="Avenir Book"/>
              </a:rPr>
              <a:t> Have I therefore become your enemy by telling you the truth?</a:t>
            </a:r>
          </a:p>
        </p:txBody>
      </p:sp>
    </p:spTree>
    <p:extLst>
      <p:ext uri="{BB962C8B-B14F-4D97-AF65-F5344CB8AC3E}">
        <p14:creationId xmlns:p14="http://schemas.microsoft.com/office/powerpoint/2010/main" val="117424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4:17-20</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76244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a:solidFill>
                  <a:srgbClr val="FAC090"/>
                </a:solidFill>
                <a:latin typeface="Avenir Book"/>
                <a:cs typeface="Avenir Book"/>
              </a:rPr>
              <a:t>17 </a:t>
            </a:r>
            <a:r>
              <a:rPr lang="en-US" sz="2800" dirty="0">
                <a:solidFill>
                  <a:srgbClr val="FAC090"/>
                </a:solidFill>
                <a:latin typeface="Avenir Book"/>
                <a:cs typeface="Avenir Book"/>
              </a:rPr>
              <a:t>They eagerly seek you, not commendably, but they wish to shut you out, in order that you may seek them.</a:t>
            </a:r>
            <a:r>
              <a:rPr lang="en-US" sz="2800" baseline="30000" dirty="0">
                <a:solidFill>
                  <a:srgbClr val="FAC090"/>
                </a:solidFill>
                <a:latin typeface="Avenir Book"/>
                <a:cs typeface="Avenir Book"/>
              </a:rPr>
              <a:t>18</a:t>
            </a:r>
            <a:r>
              <a:rPr lang="en-US" sz="2800" dirty="0">
                <a:solidFill>
                  <a:srgbClr val="FAC090"/>
                </a:solidFill>
                <a:latin typeface="Avenir Book"/>
                <a:cs typeface="Avenir Book"/>
              </a:rPr>
              <a:t> But it is good always to be eagerly sought in a commendable manner, and not only when I am present with you.</a:t>
            </a:r>
            <a:r>
              <a:rPr lang="en-US" sz="2800" baseline="30000" dirty="0">
                <a:solidFill>
                  <a:srgbClr val="FAC090"/>
                </a:solidFill>
                <a:latin typeface="Avenir Book"/>
                <a:cs typeface="Avenir Book"/>
              </a:rPr>
              <a:t>19 </a:t>
            </a:r>
            <a:r>
              <a:rPr lang="en-US" sz="2800" dirty="0">
                <a:solidFill>
                  <a:srgbClr val="FAC090"/>
                </a:solidFill>
                <a:latin typeface="Avenir Book"/>
                <a:cs typeface="Avenir Book"/>
              </a:rPr>
              <a:t>My children, with whom I am again in labor until Christ is formed in you—</a:t>
            </a:r>
            <a:r>
              <a:rPr lang="en-US" sz="2800" baseline="30000" dirty="0">
                <a:solidFill>
                  <a:srgbClr val="FAC090"/>
                </a:solidFill>
                <a:latin typeface="Avenir Book"/>
                <a:cs typeface="Avenir Book"/>
              </a:rPr>
              <a:t>20</a:t>
            </a:r>
            <a:r>
              <a:rPr lang="en-US" sz="2800" dirty="0">
                <a:solidFill>
                  <a:srgbClr val="FAC090"/>
                </a:solidFill>
                <a:latin typeface="Avenir Book"/>
                <a:cs typeface="Avenir Book"/>
              </a:rPr>
              <a:t> but I could wish to be present with you now and to change my tone, for I am perplexed about you.</a:t>
            </a:r>
          </a:p>
        </p:txBody>
      </p:sp>
    </p:spTree>
    <p:extLst>
      <p:ext uri="{BB962C8B-B14F-4D97-AF65-F5344CB8AC3E}">
        <p14:creationId xmlns:p14="http://schemas.microsoft.com/office/powerpoint/2010/main" val="338546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4:17-20</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76244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a:solidFill>
                  <a:srgbClr val="FAC090"/>
                </a:solidFill>
                <a:effectLst>
                  <a:glow rad="101600">
                    <a:schemeClr val="accent6">
                      <a:satMod val="175000"/>
                      <a:alpha val="40000"/>
                    </a:schemeClr>
                  </a:glow>
                </a:effectLst>
                <a:latin typeface="Avenir Book"/>
                <a:cs typeface="Avenir Book"/>
              </a:rPr>
              <a:t>17 </a:t>
            </a:r>
            <a:r>
              <a:rPr lang="en-US" sz="2800" dirty="0">
                <a:solidFill>
                  <a:srgbClr val="FAC090"/>
                </a:solidFill>
                <a:effectLst>
                  <a:glow rad="101600">
                    <a:schemeClr val="accent6">
                      <a:satMod val="175000"/>
                      <a:alpha val="40000"/>
                    </a:schemeClr>
                  </a:glow>
                </a:effectLst>
                <a:latin typeface="Avenir Book"/>
                <a:cs typeface="Avenir Book"/>
              </a:rPr>
              <a:t>They eagerly seek you, not commendably, but they wish to shut you out, in order that you may seek them.</a:t>
            </a:r>
            <a:r>
              <a:rPr lang="en-US" sz="2800" baseline="30000" dirty="0">
                <a:solidFill>
                  <a:srgbClr val="FAC090"/>
                </a:solidFill>
                <a:latin typeface="Avenir Book"/>
                <a:cs typeface="Avenir Book"/>
              </a:rPr>
              <a:t>18</a:t>
            </a:r>
            <a:r>
              <a:rPr lang="en-US" sz="2800" dirty="0">
                <a:solidFill>
                  <a:srgbClr val="FAC090"/>
                </a:solidFill>
                <a:latin typeface="Avenir Book"/>
                <a:cs typeface="Avenir Book"/>
              </a:rPr>
              <a:t> But it is good always to be eagerly sought in a commendable manner, and not only when I am present with you.</a:t>
            </a:r>
            <a:r>
              <a:rPr lang="en-US" sz="2800" baseline="30000" dirty="0">
                <a:solidFill>
                  <a:srgbClr val="FAC090"/>
                </a:solidFill>
                <a:latin typeface="Avenir Book"/>
                <a:cs typeface="Avenir Book"/>
              </a:rPr>
              <a:t>19 </a:t>
            </a:r>
            <a:r>
              <a:rPr lang="en-US" sz="2800" dirty="0">
                <a:solidFill>
                  <a:srgbClr val="FAC090"/>
                </a:solidFill>
                <a:latin typeface="Avenir Book"/>
                <a:cs typeface="Avenir Book"/>
              </a:rPr>
              <a:t>My children, with whom I am again in labor until Christ is formed in you—</a:t>
            </a:r>
            <a:r>
              <a:rPr lang="en-US" sz="2800" baseline="30000" dirty="0">
                <a:solidFill>
                  <a:srgbClr val="FAC090"/>
                </a:solidFill>
                <a:latin typeface="Avenir Book"/>
                <a:cs typeface="Avenir Book"/>
              </a:rPr>
              <a:t>20</a:t>
            </a:r>
            <a:r>
              <a:rPr lang="en-US" sz="2800" dirty="0">
                <a:solidFill>
                  <a:srgbClr val="FAC090"/>
                </a:solidFill>
                <a:latin typeface="Avenir Book"/>
                <a:cs typeface="Avenir Book"/>
              </a:rPr>
              <a:t> but I could wish to be present with you now and to change my tone, for I am perplexed about you.</a:t>
            </a:r>
          </a:p>
        </p:txBody>
      </p:sp>
    </p:spTree>
    <p:extLst>
      <p:ext uri="{BB962C8B-B14F-4D97-AF65-F5344CB8AC3E}">
        <p14:creationId xmlns:p14="http://schemas.microsoft.com/office/powerpoint/2010/main" val="230070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4:17-20</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76244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a:solidFill>
                  <a:srgbClr val="FAC090"/>
                </a:solidFill>
                <a:latin typeface="Avenir Book"/>
                <a:cs typeface="Avenir Book"/>
              </a:rPr>
              <a:t>17 </a:t>
            </a:r>
            <a:r>
              <a:rPr lang="en-US" sz="2800" dirty="0">
                <a:solidFill>
                  <a:srgbClr val="FAC090"/>
                </a:solidFill>
                <a:latin typeface="Avenir Book"/>
                <a:cs typeface="Avenir Book"/>
              </a:rPr>
              <a:t>They eagerly seek you, not commendably, but they wish to shut you out, in order that you may seek them.</a:t>
            </a:r>
            <a:r>
              <a:rPr lang="en-US" sz="2800" baseline="30000" dirty="0">
                <a:solidFill>
                  <a:srgbClr val="FAC090"/>
                </a:solidFill>
                <a:effectLst>
                  <a:glow rad="101600">
                    <a:schemeClr val="accent6">
                      <a:satMod val="175000"/>
                      <a:alpha val="40000"/>
                    </a:schemeClr>
                  </a:glow>
                </a:effectLst>
                <a:latin typeface="Avenir Book"/>
                <a:cs typeface="Avenir Book"/>
              </a:rPr>
              <a:t>18</a:t>
            </a:r>
            <a:r>
              <a:rPr lang="en-US" sz="2800" dirty="0">
                <a:solidFill>
                  <a:srgbClr val="FAC090"/>
                </a:solidFill>
                <a:effectLst>
                  <a:glow rad="101600">
                    <a:schemeClr val="accent6">
                      <a:satMod val="175000"/>
                      <a:alpha val="40000"/>
                    </a:schemeClr>
                  </a:glow>
                </a:effectLst>
                <a:latin typeface="Avenir Book"/>
                <a:cs typeface="Avenir Book"/>
              </a:rPr>
              <a:t> But it is good always to be eagerly sought in a commendable manner, and not only when I am present with you.</a:t>
            </a:r>
            <a:r>
              <a:rPr lang="en-US" sz="2800" baseline="30000" dirty="0">
                <a:solidFill>
                  <a:srgbClr val="FAC090"/>
                </a:solidFill>
                <a:latin typeface="Avenir Book"/>
                <a:cs typeface="Avenir Book"/>
              </a:rPr>
              <a:t>19 </a:t>
            </a:r>
            <a:r>
              <a:rPr lang="en-US" sz="2800" dirty="0">
                <a:solidFill>
                  <a:srgbClr val="FAC090"/>
                </a:solidFill>
                <a:latin typeface="Avenir Book"/>
                <a:cs typeface="Avenir Book"/>
              </a:rPr>
              <a:t>My children, with whom I am again in labor until Christ is formed in you—</a:t>
            </a:r>
            <a:r>
              <a:rPr lang="en-US" sz="2800" baseline="30000" dirty="0">
                <a:solidFill>
                  <a:srgbClr val="FAC090"/>
                </a:solidFill>
                <a:latin typeface="Avenir Book"/>
                <a:cs typeface="Avenir Book"/>
              </a:rPr>
              <a:t>20</a:t>
            </a:r>
            <a:r>
              <a:rPr lang="en-US" sz="2800" dirty="0">
                <a:solidFill>
                  <a:srgbClr val="FAC090"/>
                </a:solidFill>
                <a:latin typeface="Avenir Book"/>
                <a:cs typeface="Avenir Book"/>
              </a:rPr>
              <a:t> but I could wish to be present with you now and to change my tone, for I am perplexed about you.</a:t>
            </a:r>
          </a:p>
        </p:txBody>
      </p:sp>
    </p:spTree>
    <p:extLst>
      <p:ext uri="{BB962C8B-B14F-4D97-AF65-F5344CB8AC3E}">
        <p14:creationId xmlns:p14="http://schemas.microsoft.com/office/powerpoint/2010/main" val="236839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4:17-20</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76244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a:solidFill>
                  <a:srgbClr val="FAC090"/>
                </a:solidFill>
                <a:latin typeface="Avenir Book"/>
                <a:cs typeface="Avenir Book"/>
              </a:rPr>
              <a:t>17 </a:t>
            </a:r>
            <a:r>
              <a:rPr lang="en-US" sz="2800" dirty="0">
                <a:solidFill>
                  <a:srgbClr val="FAC090"/>
                </a:solidFill>
                <a:latin typeface="Avenir Book"/>
                <a:cs typeface="Avenir Book"/>
              </a:rPr>
              <a:t>They eagerly seek you, not commendably, but they wish to shut you out, in order that you may seek them.</a:t>
            </a:r>
            <a:r>
              <a:rPr lang="en-US" sz="2800" baseline="30000" dirty="0">
                <a:solidFill>
                  <a:srgbClr val="FAC090"/>
                </a:solidFill>
                <a:latin typeface="Avenir Book"/>
                <a:cs typeface="Avenir Book"/>
              </a:rPr>
              <a:t>18</a:t>
            </a:r>
            <a:r>
              <a:rPr lang="en-US" sz="2800" dirty="0">
                <a:solidFill>
                  <a:srgbClr val="FAC090"/>
                </a:solidFill>
                <a:latin typeface="Avenir Book"/>
                <a:cs typeface="Avenir Book"/>
              </a:rPr>
              <a:t> But it is good always to be eagerly sought in a commendable manner, and not only when I am present with you.</a:t>
            </a:r>
            <a:r>
              <a:rPr lang="en-US" sz="2800" baseline="30000" dirty="0">
                <a:solidFill>
                  <a:srgbClr val="FAC090"/>
                </a:solidFill>
                <a:effectLst>
                  <a:glow rad="101600">
                    <a:schemeClr val="accent6">
                      <a:satMod val="175000"/>
                      <a:alpha val="40000"/>
                    </a:schemeClr>
                  </a:glow>
                </a:effectLst>
                <a:latin typeface="Avenir Book"/>
                <a:cs typeface="Avenir Book"/>
              </a:rPr>
              <a:t>19 </a:t>
            </a:r>
            <a:r>
              <a:rPr lang="en-US" sz="2800" dirty="0">
                <a:solidFill>
                  <a:srgbClr val="FAC090"/>
                </a:solidFill>
                <a:effectLst>
                  <a:glow rad="101600">
                    <a:schemeClr val="accent6">
                      <a:satMod val="175000"/>
                      <a:alpha val="40000"/>
                    </a:schemeClr>
                  </a:glow>
                </a:effectLst>
                <a:latin typeface="Avenir Book"/>
                <a:cs typeface="Avenir Book"/>
              </a:rPr>
              <a:t>My children, with whom I am again in labor until Christ is formed in you—</a:t>
            </a:r>
            <a:r>
              <a:rPr lang="en-US" sz="2800" baseline="30000" dirty="0">
                <a:solidFill>
                  <a:srgbClr val="FAC090"/>
                </a:solidFill>
                <a:effectLst>
                  <a:glow rad="101600">
                    <a:schemeClr val="accent6">
                      <a:satMod val="175000"/>
                      <a:alpha val="40000"/>
                    </a:schemeClr>
                  </a:glow>
                </a:effectLst>
                <a:latin typeface="Avenir Book"/>
                <a:cs typeface="Avenir Book"/>
              </a:rPr>
              <a:t>20</a:t>
            </a:r>
            <a:r>
              <a:rPr lang="en-US" sz="2800" dirty="0">
                <a:solidFill>
                  <a:srgbClr val="FAC090"/>
                </a:solidFill>
                <a:effectLst>
                  <a:glow rad="101600">
                    <a:schemeClr val="accent6">
                      <a:satMod val="175000"/>
                      <a:alpha val="40000"/>
                    </a:schemeClr>
                  </a:glow>
                </a:effectLst>
                <a:latin typeface="Avenir Book"/>
                <a:cs typeface="Avenir Book"/>
              </a:rPr>
              <a:t> but I could wish to be present with you now and to change my tone, for I am perplexed about you.</a:t>
            </a:r>
          </a:p>
        </p:txBody>
      </p:sp>
    </p:spTree>
    <p:extLst>
      <p:ext uri="{BB962C8B-B14F-4D97-AF65-F5344CB8AC3E}">
        <p14:creationId xmlns:p14="http://schemas.microsoft.com/office/powerpoint/2010/main" val="333785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effectLst>
                  <a:glow rad="101600">
                    <a:schemeClr val="accent6">
                      <a:satMod val="175000"/>
                      <a:alpha val="40000"/>
                    </a:schemeClr>
                  </a:glow>
                </a:effectLst>
                <a:latin typeface="Avenir Book"/>
                <a:cs typeface="Avenir Book"/>
              </a:rPr>
              <a:t>1 </a:t>
            </a:r>
            <a:r>
              <a:rPr lang="en-US" sz="2500" dirty="0">
                <a:solidFill>
                  <a:srgbClr val="FAC090"/>
                </a:solidFill>
                <a:effectLst>
                  <a:glow rad="101600">
                    <a:schemeClr val="accent6">
                      <a:satMod val="175000"/>
                      <a:alpha val="40000"/>
                    </a:schemeClr>
                  </a:glow>
                </a:effectLst>
                <a:latin typeface="Avenir Book"/>
                <a:cs typeface="Avenir Book"/>
              </a:rPr>
              <a:t>Now I say, as long as the heir is a child, he does not differ at all from a slave although he is owner of everything,</a:t>
            </a:r>
            <a:r>
              <a:rPr lang="en-US" sz="2500" baseline="30000" dirty="0">
                <a:solidFill>
                  <a:srgbClr val="FAC090"/>
                </a:solidFill>
                <a:effectLst>
                  <a:glow rad="101600">
                    <a:schemeClr val="accent6">
                      <a:satMod val="175000"/>
                      <a:alpha val="40000"/>
                    </a:schemeClr>
                  </a:glow>
                </a:effectLst>
                <a:latin typeface="Avenir Book"/>
                <a:cs typeface="Avenir Book"/>
              </a:rPr>
              <a:t>2</a:t>
            </a:r>
            <a:r>
              <a:rPr lang="en-US" sz="2500" dirty="0">
                <a:solidFill>
                  <a:srgbClr val="FAC090"/>
                </a:solidFill>
                <a:effectLst>
                  <a:glow rad="101600">
                    <a:schemeClr val="accent6">
                      <a:satMod val="175000"/>
                      <a:alpha val="40000"/>
                    </a:schemeClr>
                  </a:glow>
                </a:effectLst>
                <a:latin typeface="Avenir Book"/>
                <a:cs typeface="Avenir Book"/>
              </a:rPr>
              <a:t> but he is under guardians and managers until the date set by the father.</a:t>
            </a:r>
            <a:r>
              <a:rPr lang="en-US" sz="2500" baseline="30000" dirty="0">
                <a:solidFill>
                  <a:srgbClr val="FAC090"/>
                </a:solidFill>
                <a:effectLst>
                  <a:glow rad="101600">
                    <a:schemeClr val="accent6">
                      <a:satMod val="175000"/>
                      <a:alpha val="40000"/>
                    </a:schemeClr>
                  </a:glow>
                </a:effectLst>
                <a:latin typeface="Avenir Book"/>
                <a:cs typeface="Avenir Book"/>
              </a:rPr>
              <a:t>3</a:t>
            </a:r>
            <a:r>
              <a:rPr lang="en-US" sz="2500" dirty="0">
                <a:solidFill>
                  <a:srgbClr val="FAC090"/>
                </a:solidFill>
                <a:effectLst>
                  <a:glow rad="101600">
                    <a:schemeClr val="accent6">
                      <a:satMod val="175000"/>
                      <a:alpha val="40000"/>
                    </a:schemeClr>
                  </a:glow>
                </a:effectLst>
                <a:latin typeface="Avenir Book"/>
                <a:cs typeface="Avenir Book"/>
              </a:rPr>
              <a:t> So also we, while we were children, were held in bondage under the elemental things of the world.</a:t>
            </a:r>
            <a:r>
              <a:rPr lang="en-US" sz="2500" baseline="30000" dirty="0">
                <a:solidFill>
                  <a:srgbClr val="FAC090"/>
                </a:solidFill>
                <a:latin typeface="Avenir Book"/>
                <a:cs typeface="Avenir Book"/>
              </a:rPr>
              <a:t>4</a:t>
            </a:r>
            <a:r>
              <a:rPr lang="en-US" sz="2500" dirty="0">
                <a:solidFill>
                  <a:srgbClr val="FAC090"/>
                </a:solidFill>
                <a:latin typeface="Avenir Book"/>
                <a:cs typeface="Avenir Book"/>
              </a:rPr>
              <a:t> But when the </a:t>
            </a:r>
            <a:r>
              <a:rPr lang="en-US" sz="2500" dirty="0" err="1">
                <a:solidFill>
                  <a:srgbClr val="FAC090"/>
                </a:solidFill>
                <a:latin typeface="Avenir Book"/>
                <a:cs typeface="Avenir Book"/>
              </a:rPr>
              <a:t>fulness</a:t>
            </a:r>
            <a:r>
              <a:rPr lang="en-US" sz="2500" dirty="0">
                <a:solidFill>
                  <a:srgbClr val="FAC090"/>
                </a:solidFill>
                <a:latin typeface="Avenir Book"/>
                <a:cs typeface="Avenir Book"/>
              </a:rPr>
              <a:t> of the time came, God sent forth His Son, born of a woman, born under the Law,</a:t>
            </a:r>
            <a:r>
              <a:rPr lang="en-US" sz="2500" baseline="30000" dirty="0">
                <a:solidFill>
                  <a:srgbClr val="FAC090"/>
                </a:solidFill>
                <a:latin typeface="Avenir Book"/>
                <a:cs typeface="Avenir Book"/>
              </a:rPr>
              <a:t>5</a:t>
            </a:r>
            <a:r>
              <a:rPr lang="en-US" sz="2500" dirty="0">
                <a:solidFill>
                  <a:srgbClr val="FAC090"/>
                </a:solidFill>
                <a:latin typeface="Avenir Book"/>
                <a:cs typeface="Avenir Book"/>
              </a:rPr>
              <a:t> in order that He might redeem those who were under the Law, 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117604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effectLst>
                  <a:glow rad="101600">
                    <a:schemeClr val="accent6">
                      <a:satMod val="175000"/>
                      <a:alpha val="40000"/>
                    </a:schemeClr>
                  </a:glow>
                </a:effectLst>
                <a:latin typeface="Avenir Book"/>
                <a:cs typeface="Avenir Book"/>
              </a:rPr>
              <a:t>4</a:t>
            </a:r>
            <a:r>
              <a:rPr lang="en-US" sz="2500" dirty="0">
                <a:solidFill>
                  <a:srgbClr val="FAC090"/>
                </a:solidFill>
                <a:effectLst>
                  <a:glow rad="101600">
                    <a:schemeClr val="accent6">
                      <a:satMod val="175000"/>
                      <a:alpha val="40000"/>
                    </a:schemeClr>
                  </a:glow>
                </a:effectLst>
                <a:latin typeface="Avenir Book"/>
                <a:cs typeface="Avenir Book"/>
              </a:rPr>
              <a:t> But when the </a:t>
            </a:r>
            <a:r>
              <a:rPr lang="en-US" sz="2500" dirty="0" err="1">
                <a:solidFill>
                  <a:srgbClr val="FAC090"/>
                </a:solidFill>
                <a:effectLst>
                  <a:glow rad="101600">
                    <a:schemeClr val="accent6">
                      <a:satMod val="175000"/>
                      <a:alpha val="40000"/>
                    </a:schemeClr>
                  </a:glow>
                </a:effectLst>
                <a:latin typeface="Avenir Book"/>
                <a:cs typeface="Avenir Book"/>
              </a:rPr>
              <a:t>fulness</a:t>
            </a:r>
            <a:r>
              <a:rPr lang="en-US" sz="2500" dirty="0">
                <a:solidFill>
                  <a:srgbClr val="FAC090"/>
                </a:solidFill>
                <a:effectLst>
                  <a:glow rad="101600">
                    <a:schemeClr val="accent6">
                      <a:satMod val="175000"/>
                      <a:alpha val="40000"/>
                    </a:schemeClr>
                  </a:glow>
                </a:effectLst>
                <a:latin typeface="Avenir Book"/>
                <a:cs typeface="Avenir Book"/>
              </a:rPr>
              <a:t> of the time came, God sent forth His Son, born of a woman, born under the Law,</a:t>
            </a:r>
            <a:r>
              <a:rPr lang="en-US" sz="2500" baseline="30000" dirty="0">
                <a:solidFill>
                  <a:srgbClr val="FAC090"/>
                </a:solidFill>
                <a:effectLst>
                  <a:glow rad="101600">
                    <a:schemeClr val="accent6">
                      <a:satMod val="175000"/>
                      <a:alpha val="40000"/>
                    </a:schemeClr>
                  </a:glow>
                </a:effectLst>
                <a:latin typeface="Avenir Book"/>
                <a:cs typeface="Avenir Book"/>
              </a:rPr>
              <a:t>5</a:t>
            </a:r>
            <a:r>
              <a:rPr lang="en-US" sz="2500" dirty="0">
                <a:solidFill>
                  <a:srgbClr val="FAC090"/>
                </a:solidFill>
                <a:effectLst>
                  <a:glow rad="101600">
                    <a:schemeClr val="accent6">
                      <a:satMod val="175000"/>
                      <a:alpha val="40000"/>
                    </a:schemeClr>
                  </a:glow>
                </a:effectLst>
                <a:latin typeface="Avenir Book"/>
                <a:cs typeface="Avenir Book"/>
              </a:rPr>
              <a:t> in order that He might redeem those who were under the Law, 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52893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latin typeface="Avenir Book"/>
                <a:cs typeface="Avenir Book"/>
              </a:rPr>
              <a:t>4</a:t>
            </a:r>
            <a:r>
              <a:rPr lang="en-US" sz="2500" dirty="0">
                <a:solidFill>
                  <a:srgbClr val="FAC090"/>
                </a:solidFill>
                <a:latin typeface="Avenir Book"/>
                <a:cs typeface="Avenir Book"/>
              </a:rPr>
              <a:t> But when the </a:t>
            </a:r>
            <a:r>
              <a:rPr lang="en-US" sz="2500" dirty="0" err="1">
                <a:solidFill>
                  <a:srgbClr val="FAC090"/>
                </a:solidFill>
                <a:latin typeface="Avenir Book"/>
                <a:cs typeface="Avenir Book"/>
              </a:rPr>
              <a:t>fulness</a:t>
            </a:r>
            <a:r>
              <a:rPr lang="en-US" sz="2500" dirty="0">
                <a:solidFill>
                  <a:srgbClr val="FAC090"/>
                </a:solidFill>
                <a:latin typeface="Avenir Book"/>
                <a:cs typeface="Avenir Book"/>
              </a:rPr>
              <a:t> of the time came, God sent forth His Son, born of a woman, born under the Law,</a:t>
            </a:r>
            <a:r>
              <a:rPr lang="en-US" sz="2500" baseline="30000" dirty="0">
                <a:solidFill>
                  <a:srgbClr val="FAC090"/>
                </a:solidFill>
                <a:latin typeface="Avenir Book"/>
                <a:cs typeface="Avenir Book"/>
              </a:rPr>
              <a:t>5</a:t>
            </a:r>
            <a:r>
              <a:rPr lang="en-US" sz="2500" dirty="0">
                <a:solidFill>
                  <a:srgbClr val="FAC090"/>
                </a:solidFill>
                <a:latin typeface="Avenir Book"/>
                <a:cs typeface="Avenir Book"/>
              </a:rPr>
              <a:t> in order that He might redeem those who were under the Law, that we might receive the adoption as sons.</a:t>
            </a:r>
            <a:r>
              <a:rPr lang="en-US" sz="2500" baseline="30000" dirty="0">
                <a:solidFill>
                  <a:srgbClr val="FAC090"/>
                </a:solidFill>
                <a:effectLst>
                  <a:glow rad="101600">
                    <a:schemeClr val="accent6">
                      <a:satMod val="175000"/>
                      <a:alpha val="40000"/>
                    </a:schemeClr>
                  </a:glow>
                </a:effectLst>
                <a:latin typeface="Avenir Book"/>
                <a:cs typeface="Avenir Book"/>
              </a:rPr>
              <a:t>6</a:t>
            </a:r>
            <a:r>
              <a:rPr lang="en-US" sz="2500" dirty="0">
                <a:solidFill>
                  <a:srgbClr val="FAC090"/>
                </a:solidFill>
                <a:effectLst>
                  <a:glow rad="101600">
                    <a:schemeClr val="accent6">
                      <a:satMod val="175000"/>
                      <a:alpha val="40000"/>
                    </a:schemeClr>
                  </a:glow>
                </a:effectLst>
                <a:latin typeface="Avenir Book"/>
                <a:cs typeface="Avenir Book"/>
              </a:rPr>
              <a:t> And because you are sons, God has sent forth the Spirit of His Son into our hearts, crying, “Abba! Father!”</a:t>
            </a:r>
            <a:r>
              <a:rPr lang="en-US" sz="2500" baseline="30000" dirty="0">
                <a:solidFill>
                  <a:srgbClr val="FAC090"/>
                </a:solidFill>
                <a:effectLst>
                  <a:glow rad="101600">
                    <a:schemeClr val="accent6">
                      <a:satMod val="175000"/>
                      <a:alpha val="40000"/>
                    </a:schemeClr>
                  </a:glow>
                </a:effectLst>
                <a:latin typeface="Avenir Book"/>
                <a:cs typeface="Avenir Book"/>
              </a:rPr>
              <a:t>7</a:t>
            </a:r>
            <a:r>
              <a:rPr lang="en-US" sz="2500" dirty="0">
                <a:solidFill>
                  <a:srgbClr val="FAC090"/>
                </a:solidFill>
                <a:effectLst>
                  <a:glow rad="101600">
                    <a:schemeClr val="accent6">
                      <a:satMod val="175000"/>
                      <a:alpha val="40000"/>
                    </a:schemeClr>
                  </a:glow>
                </a:effectLst>
                <a:latin typeface="Avenir Book"/>
                <a:cs typeface="Avenir Book"/>
              </a:rPr>
              <a:t> Therefore you are no longer a slave, but a son; and if a son, then an heir through God. </a:t>
            </a:r>
          </a:p>
        </p:txBody>
      </p:sp>
      <p:sp>
        <p:nvSpPr>
          <p:cNvPr id="5" name="TextBox 4"/>
          <p:cNvSpPr txBox="1"/>
          <p:nvPr/>
        </p:nvSpPr>
        <p:spPr>
          <a:xfrm>
            <a:off x="352778" y="2857907"/>
            <a:ext cx="8438444" cy="1877437"/>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dirty="0" smtClean="0">
                <a:solidFill>
                  <a:srgbClr val="FAC090"/>
                </a:solidFill>
                <a:latin typeface="Avenir Book"/>
                <a:cs typeface="Avenir Book"/>
              </a:rPr>
              <a:t>“</a:t>
            </a:r>
            <a:r>
              <a:rPr lang="en-US" sz="2400" dirty="0">
                <a:solidFill>
                  <a:srgbClr val="FAC090"/>
                </a:solidFill>
                <a:latin typeface="Avenir Book"/>
                <a:cs typeface="Avenir Book"/>
              </a:rPr>
              <a:t>If anyone loves Me, he will keep My word; and My Father will love him, and We will come to him, and make Our abode with him</a:t>
            </a:r>
            <a:r>
              <a:rPr lang="en-US" sz="2400" dirty="0" smtClean="0">
                <a:solidFill>
                  <a:srgbClr val="FAC090"/>
                </a:solidFill>
                <a:latin typeface="Avenir Book"/>
                <a:cs typeface="Avenir Book"/>
              </a:rPr>
              <a:t>.” </a:t>
            </a:r>
            <a:endParaRPr lang="en-US" sz="2400" dirty="0">
              <a:solidFill>
                <a:srgbClr val="FAC090"/>
              </a:solidFill>
              <a:latin typeface="Avenir Book"/>
              <a:cs typeface="Avenir Book"/>
            </a:endParaRPr>
          </a:p>
          <a:p>
            <a:pPr algn="r"/>
            <a:r>
              <a:rPr lang="en-US" sz="2000" dirty="0" smtClean="0">
                <a:solidFill>
                  <a:srgbClr val="FAC090"/>
                </a:solidFill>
                <a:latin typeface="Avenir Book"/>
                <a:cs typeface="Avenir Book"/>
              </a:rPr>
              <a:t>John 14:23</a:t>
            </a:r>
            <a:endParaRPr lang="en-US" sz="2000" dirty="0">
              <a:solidFill>
                <a:srgbClr val="FAC090"/>
              </a:solidFill>
              <a:latin typeface="Avenir Book"/>
              <a:cs typeface="Avenir Book"/>
            </a:endParaRPr>
          </a:p>
        </p:txBody>
      </p:sp>
    </p:spTree>
    <p:extLst>
      <p:ext uri="{BB962C8B-B14F-4D97-AF65-F5344CB8AC3E}">
        <p14:creationId xmlns:p14="http://schemas.microsoft.com/office/powerpoint/2010/main" val="194534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FFF00"/>
                </a:solidFill>
                <a:effectLst>
                  <a:glow rad="101600">
                    <a:schemeClr val="accent6">
                      <a:satMod val="175000"/>
                      <a:alpha val="40000"/>
                    </a:schemeClr>
                  </a:glow>
                </a:effectLst>
                <a:latin typeface="Avenir Book"/>
                <a:cs typeface="Avenir Book"/>
              </a:rPr>
              <a:t>4</a:t>
            </a:r>
            <a:r>
              <a:rPr lang="en-US" sz="2500" dirty="0">
                <a:solidFill>
                  <a:srgbClr val="FFFF00"/>
                </a:solidFill>
                <a:effectLst>
                  <a:glow rad="101600">
                    <a:schemeClr val="accent6">
                      <a:satMod val="175000"/>
                      <a:alpha val="40000"/>
                    </a:schemeClr>
                  </a:glow>
                </a:effectLst>
                <a:latin typeface="Avenir Book"/>
                <a:cs typeface="Avenir Book"/>
              </a:rPr>
              <a:t> But when the </a:t>
            </a:r>
            <a:r>
              <a:rPr lang="en-US" sz="2500" dirty="0" err="1">
                <a:solidFill>
                  <a:srgbClr val="FFFF00"/>
                </a:solidFill>
                <a:effectLst>
                  <a:glow rad="101600">
                    <a:schemeClr val="accent6">
                      <a:satMod val="175000"/>
                      <a:alpha val="40000"/>
                    </a:schemeClr>
                  </a:glow>
                </a:effectLst>
                <a:latin typeface="Avenir Book"/>
                <a:cs typeface="Avenir Book"/>
              </a:rPr>
              <a:t>fulness</a:t>
            </a:r>
            <a:r>
              <a:rPr lang="en-US" sz="2500" dirty="0">
                <a:solidFill>
                  <a:srgbClr val="FFFF00"/>
                </a:solidFill>
                <a:effectLst>
                  <a:glow rad="101600">
                    <a:schemeClr val="accent6">
                      <a:satMod val="175000"/>
                      <a:alpha val="40000"/>
                    </a:schemeClr>
                  </a:glow>
                </a:effectLst>
                <a:latin typeface="Avenir Book"/>
                <a:cs typeface="Avenir Book"/>
              </a:rPr>
              <a:t> of the time came, God sent forth His Son, born of a woman, born under the Law</a:t>
            </a:r>
            <a:r>
              <a:rPr lang="en-US" sz="2500" dirty="0">
                <a:solidFill>
                  <a:srgbClr val="FAC090"/>
                </a:solidFill>
                <a:effectLst/>
                <a:latin typeface="Avenir Book"/>
                <a:cs typeface="Avenir Book"/>
              </a:rPr>
              <a:t>,</a:t>
            </a:r>
            <a:r>
              <a:rPr lang="en-US" sz="2500" baseline="30000" dirty="0">
                <a:solidFill>
                  <a:srgbClr val="FAC090"/>
                </a:solidFill>
                <a:effectLst/>
                <a:latin typeface="Avenir Book"/>
                <a:cs typeface="Avenir Book"/>
              </a:rPr>
              <a:t>5</a:t>
            </a:r>
            <a:r>
              <a:rPr lang="en-US" sz="2500" dirty="0">
                <a:solidFill>
                  <a:srgbClr val="FAC090"/>
                </a:solidFill>
                <a:effectLst/>
                <a:latin typeface="Avenir Book"/>
                <a:cs typeface="Avenir Book"/>
              </a:rPr>
              <a:t> in order that He might redeem those who were under the Law, that we might receive the adoption as sons</a:t>
            </a:r>
            <a:r>
              <a:rPr lang="en-US" sz="2500" dirty="0">
                <a:solidFill>
                  <a:srgbClr val="FAC090"/>
                </a:solidFill>
                <a:effectLst>
                  <a:glow rad="101600">
                    <a:schemeClr val="accent6">
                      <a:satMod val="175000"/>
                      <a:alpha val="40000"/>
                    </a:schemeClr>
                  </a:glow>
                </a:effectLst>
                <a:latin typeface="Avenir Book"/>
                <a:cs typeface="Avenir Book"/>
              </a:rPr>
              <a:t>.</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19082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8" y="591540"/>
            <a:ext cx="511048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Galatians 4:4</a:t>
            </a:r>
            <a:endParaRPr lang="en-US" sz="3200" b="1" dirty="0">
              <a:solidFill>
                <a:schemeClr val="bg2">
                  <a:lumMod val="75000"/>
                </a:schemeClr>
              </a:solidFill>
              <a:latin typeface="Avenir Book"/>
              <a:cs typeface="Avenir Book"/>
            </a:endParaRPr>
          </a:p>
        </p:txBody>
      </p:sp>
      <p:pic>
        <p:nvPicPr>
          <p:cNvPr id="5" name="Picture 4" descr="cohesion.jpg"/>
          <p:cNvPicPr>
            <a:picLocks noChangeAspect="1"/>
          </p:cNvPicPr>
          <p:nvPr/>
        </p:nvPicPr>
        <p:blipFill rotWithShape="1">
          <a:blip r:embed="rId3">
            <a:extLst>
              <a:ext uri="{28A0092B-C50C-407E-A947-70E740481C1C}">
                <a14:useLocalDpi xmlns:a14="http://schemas.microsoft.com/office/drawing/2010/main" val="0"/>
              </a:ext>
            </a:extLst>
          </a:blip>
          <a:srcRect l="2462" t="15332" r="4526"/>
          <a:stretch/>
        </p:blipFill>
        <p:spPr>
          <a:xfrm>
            <a:off x="1585928" y="1394819"/>
            <a:ext cx="5972144" cy="50791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cohesion.jpg"/>
          <p:cNvPicPr>
            <a:picLocks noChangeAspect="1"/>
          </p:cNvPicPr>
          <p:nvPr/>
        </p:nvPicPr>
        <p:blipFill rotWithShape="1">
          <a:blip r:embed="rId3">
            <a:alphaModFix amt="10000"/>
            <a:extLst>
              <a:ext uri="{28A0092B-C50C-407E-A947-70E740481C1C}">
                <a14:useLocalDpi xmlns:a14="http://schemas.microsoft.com/office/drawing/2010/main" val="0"/>
              </a:ext>
            </a:extLst>
          </a:blip>
          <a:srcRect l="2462" t="15332" r="4526"/>
          <a:stretch/>
        </p:blipFill>
        <p:spPr>
          <a:xfrm>
            <a:off x="1585928" y="1428921"/>
            <a:ext cx="5972144" cy="5079185"/>
          </a:xfrm>
          <a:prstGeom prst="rect">
            <a:avLst/>
          </a:prstGeom>
          <a:ln>
            <a:noFill/>
          </a:ln>
          <a:effectLst>
            <a:outerShdw blurRad="292100" dist="139700" dir="2700000" algn="tl" rotWithShape="0">
              <a:srgbClr val="333333">
                <a:alpha val="65000"/>
              </a:srgbClr>
            </a:outerShdw>
          </a:effectLst>
        </p:spPr>
      </p:pic>
      <p:sp>
        <p:nvSpPr>
          <p:cNvPr id="7" name="Content Placeholder 2"/>
          <p:cNvSpPr>
            <a:spLocks noGrp="1"/>
          </p:cNvSpPr>
          <p:nvPr>
            <p:ph idx="1"/>
          </p:nvPr>
        </p:nvSpPr>
        <p:spPr>
          <a:xfrm>
            <a:off x="266700" y="2166680"/>
            <a:ext cx="8610600" cy="3975100"/>
          </a:xfrm>
        </p:spPr>
        <p:txBody>
          <a:bodyPr>
            <a:normAutofit/>
          </a:bodyPr>
          <a:lstStyle/>
          <a:p>
            <a:r>
              <a:rPr lang="en-US" sz="2800" dirty="0" err="1">
                <a:solidFill>
                  <a:srgbClr val="FAC090"/>
                </a:solidFill>
                <a:effectLst>
                  <a:outerShdw blurRad="50800" dist="38100" dir="2700000" algn="tl" rotWithShape="0">
                    <a:prstClr val="black">
                      <a:alpha val="78000"/>
                    </a:prstClr>
                  </a:outerShdw>
                </a:effectLst>
                <a:latin typeface="Avenir Book"/>
                <a:cs typeface="Avenir Book"/>
              </a:rPr>
              <a:t>Pax</a:t>
            </a:r>
            <a:r>
              <a:rPr lang="en-US" sz="2800" dirty="0">
                <a:solidFill>
                  <a:srgbClr val="FAC090"/>
                </a:solidFill>
                <a:effectLst>
                  <a:outerShdw blurRad="50800" dist="38100" dir="2700000" algn="tl" rotWithShape="0">
                    <a:prstClr val="black">
                      <a:alpha val="78000"/>
                    </a:prstClr>
                  </a:outerShdw>
                </a:effectLst>
                <a:latin typeface="Avenir Book"/>
                <a:cs typeface="Avenir Book"/>
              </a:rPr>
              <a:t> </a:t>
            </a:r>
            <a:r>
              <a:rPr lang="en-US" sz="2800" dirty="0" err="1" smtClean="0">
                <a:solidFill>
                  <a:srgbClr val="FAC090"/>
                </a:solidFill>
                <a:effectLst>
                  <a:outerShdw blurRad="50800" dist="38100" dir="2700000" algn="tl" rotWithShape="0">
                    <a:prstClr val="black">
                      <a:alpha val="78000"/>
                    </a:prstClr>
                  </a:outerShdw>
                </a:effectLst>
                <a:latin typeface="Avenir Book"/>
                <a:cs typeface="Avenir Book"/>
              </a:rPr>
              <a:t>Romana</a:t>
            </a:r>
            <a:r>
              <a:rPr lang="en-US" sz="2800" dirty="0" smtClean="0">
                <a:solidFill>
                  <a:srgbClr val="FAC090"/>
                </a:solidFill>
                <a:effectLst>
                  <a:outerShdw blurRad="50800" dist="38100" dir="2700000" algn="tl" rotWithShape="0">
                    <a:prstClr val="black">
                      <a:alpha val="78000"/>
                    </a:prstClr>
                  </a:outerShdw>
                </a:effectLst>
                <a:latin typeface="Avenir Book"/>
                <a:cs typeface="Avenir Book"/>
              </a:rPr>
              <a:t> </a:t>
            </a:r>
          </a:p>
          <a:p>
            <a:r>
              <a:rPr lang="en-US" sz="2800" dirty="0" smtClean="0">
                <a:solidFill>
                  <a:srgbClr val="FAC090"/>
                </a:solidFill>
                <a:effectLst>
                  <a:outerShdw blurRad="50800" dist="38100" dir="2700000" algn="tl" rotWithShape="0">
                    <a:prstClr val="black">
                      <a:alpha val="78000"/>
                    </a:prstClr>
                  </a:outerShdw>
                </a:effectLst>
                <a:latin typeface="Avenir Book"/>
                <a:cs typeface="Avenir Book"/>
              </a:rPr>
              <a:t>Universal Language</a:t>
            </a:r>
          </a:p>
          <a:p>
            <a:r>
              <a:rPr lang="en-US" sz="2800" dirty="0" smtClean="0">
                <a:solidFill>
                  <a:srgbClr val="FAC090"/>
                </a:solidFill>
                <a:effectLst>
                  <a:outerShdw blurRad="50800" dist="38100" dir="2700000" algn="tl" rotWithShape="0">
                    <a:prstClr val="black">
                      <a:alpha val="78000"/>
                    </a:prstClr>
                  </a:outerShdw>
                </a:effectLst>
                <a:latin typeface="Avenir Book"/>
                <a:cs typeface="Avenir Book"/>
              </a:rPr>
              <a:t>Extensive </a:t>
            </a:r>
            <a:r>
              <a:rPr lang="en-US" sz="2800" dirty="0">
                <a:solidFill>
                  <a:srgbClr val="FAC090"/>
                </a:solidFill>
                <a:effectLst>
                  <a:outerShdw blurRad="50800" dist="38100" dir="2700000" algn="tl" rotWithShape="0">
                    <a:prstClr val="black">
                      <a:alpha val="78000"/>
                    </a:prstClr>
                  </a:outerShdw>
                </a:effectLst>
                <a:latin typeface="Avenir Book"/>
                <a:cs typeface="Avenir Book"/>
              </a:rPr>
              <a:t>Road System</a:t>
            </a:r>
          </a:p>
          <a:p>
            <a:r>
              <a:rPr lang="en-US" sz="2800" dirty="0">
                <a:solidFill>
                  <a:srgbClr val="FAC090"/>
                </a:solidFill>
                <a:effectLst>
                  <a:outerShdw blurRad="50800" dist="38100" dir="2700000" algn="tl" rotWithShape="0">
                    <a:prstClr val="black">
                      <a:alpha val="78000"/>
                    </a:prstClr>
                  </a:outerShdw>
                </a:effectLst>
                <a:latin typeface="Avenir Book"/>
                <a:cs typeface="Avenir Book"/>
              </a:rPr>
              <a:t>Jews Scattered Throughout the World</a:t>
            </a:r>
          </a:p>
          <a:p>
            <a:r>
              <a:rPr lang="en-US" sz="2800" dirty="0" smtClean="0">
                <a:solidFill>
                  <a:srgbClr val="FAC090"/>
                </a:solidFill>
                <a:effectLst>
                  <a:outerShdw blurRad="50800" dist="38100" dir="2700000" algn="tl" rotWithShape="0">
                    <a:prstClr val="black">
                      <a:alpha val="78000"/>
                    </a:prstClr>
                  </a:outerShdw>
                </a:effectLst>
                <a:latin typeface="Avenir Book"/>
                <a:cs typeface="Avenir Book"/>
              </a:rPr>
              <a:t>Greek Translation of the Old Testament</a:t>
            </a:r>
          </a:p>
          <a:p>
            <a:r>
              <a:rPr lang="en-US" sz="2800" dirty="0" smtClean="0">
                <a:solidFill>
                  <a:srgbClr val="FAC090"/>
                </a:solidFill>
                <a:effectLst>
                  <a:outerShdw blurRad="50800" dist="38100" dir="2700000" algn="tl" rotWithShape="0">
                    <a:prstClr val="black">
                      <a:alpha val="78000"/>
                    </a:prstClr>
                  </a:outerShdw>
                </a:effectLst>
                <a:latin typeface="Avenir Book"/>
                <a:cs typeface="Avenir Book"/>
              </a:rPr>
              <a:t>Demon </a:t>
            </a:r>
            <a:r>
              <a:rPr lang="en-US" sz="2800" dirty="0">
                <a:solidFill>
                  <a:srgbClr val="FAC090"/>
                </a:solidFill>
                <a:effectLst>
                  <a:outerShdw blurRad="50800" dist="38100" dir="2700000" algn="tl" rotWithShape="0">
                    <a:prstClr val="black">
                      <a:alpha val="78000"/>
                    </a:prstClr>
                  </a:outerShdw>
                </a:effectLst>
                <a:latin typeface="Avenir Book"/>
                <a:cs typeface="Avenir Book"/>
              </a:rPr>
              <a:t>Possession</a:t>
            </a:r>
          </a:p>
          <a:p>
            <a:r>
              <a:rPr lang="en-US" sz="2800" dirty="0">
                <a:solidFill>
                  <a:srgbClr val="FAC090"/>
                </a:solidFill>
                <a:effectLst>
                  <a:outerShdw blurRad="50800" dist="38100" dir="2700000" algn="tl" rotWithShape="0">
                    <a:prstClr val="black">
                      <a:alpha val="78000"/>
                    </a:prstClr>
                  </a:outerShdw>
                </a:effectLst>
                <a:latin typeface="Avenir Book"/>
                <a:cs typeface="Avenir Book"/>
              </a:rPr>
              <a:t>The Consequences of Sin Had Become Evident</a:t>
            </a:r>
          </a:p>
        </p:txBody>
      </p:sp>
      <p:sp>
        <p:nvSpPr>
          <p:cNvPr id="8" name="TextBox 7"/>
          <p:cNvSpPr txBox="1"/>
          <p:nvPr/>
        </p:nvSpPr>
        <p:spPr>
          <a:xfrm>
            <a:off x="2016760" y="1333455"/>
            <a:ext cx="5110481" cy="584776"/>
          </a:xfrm>
          <a:prstGeom prst="rect">
            <a:avLst/>
          </a:prstGeom>
          <a:noFill/>
        </p:spPr>
        <p:txBody>
          <a:bodyPr wrap="square" rtlCol="0">
            <a:spAutoFit/>
            <a:scene3d>
              <a:camera prst="orthographicFront"/>
              <a:lightRig rig="threePt" dir="t"/>
            </a:scene3d>
            <a:sp3d extrusionH="57150">
              <a:bevelT w="38100" h="38100" prst="convex"/>
            </a:sp3d>
          </a:bodyPr>
          <a:lstStyle/>
          <a:p>
            <a:pPr algn="ctr"/>
            <a:r>
              <a:rPr lang="en-US" sz="3200" b="1" dirty="0" smtClean="0">
                <a:solidFill>
                  <a:schemeClr val="accent6">
                    <a:lumMod val="60000"/>
                    <a:lumOff val="40000"/>
                  </a:schemeClr>
                </a:solidFill>
                <a:effectLst>
                  <a:outerShdw blurRad="50800" dist="38100" dir="2700000" algn="tl" rotWithShape="0">
                    <a:prstClr val="black">
                      <a:alpha val="95000"/>
                    </a:prstClr>
                  </a:outerShdw>
                </a:effectLst>
                <a:latin typeface="Avenir Book"/>
                <a:cs typeface="Avenir Book"/>
              </a:rPr>
              <a:t>“The </a:t>
            </a:r>
            <a:r>
              <a:rPr lang="en-US" sz="3200" b="1" dirty="0" err="1" smtClean="0">
                <a:solidFill>
                  <a:schemeClr val="accent6">
                    <a:lumMod val="60000"/>
                    <a:lumOff val="40000"/>
                  </a:schemeClr>
                </a:solidFill>
                <a:effectLst>
                  <a:outerShdw blurRad="50800" dist="38100" dir="2700000" algn="tl" rotWithShape="0">
                    <a:prstClr val="black">
                      <a:alpha val="95000"/>
                    </a:prstClr>
                  </a:outerShdw>
                </a:effectLst>
                <a:latin typeface="Avenir Book"/>
                <a:cs typeface="Avenir Book"/>
              </a:rPr>
              <a:t>Fulness</a:t>
            </a:r>
            <a:r>
              <a:rPr lang="en-US" sz="3200" b="1" dirty="0" smtClean="0">
                <a:solidFill>
                  <a:schemeClr val="accent6">
                    <a:lumMod val="60000"/>
                    <a:lumOff val="40000"/>
                  </a:schemeClr>
                </a:solidFill>
                <a:effectLst>
                  <a:outerShdw blurRad="50800" dist="38100" dir="2700000" algn="tl" rotWithShape="0">
                    <a:prstClr val="black">
                      <a:alpha val="95000"/>
                    </a:prstClr>
                  </a:outerShdw>
                </a:effectLst>
                <a:latin typeface="Avenir Book"/>
                <a:cs typeface="Avenir Book"/>
              </a:rPr>
              <a:t> of the Time”</a:t>
            </a:r>
            <a:endParaRPr lang="en-US" sz="3200" b="1" dirty="0">
              <a:solidFill>
                <a:schemeClr val="bg2">
                  <a:lumMod val="75000"/>
                </a:schemeClr>
              </a:solidFill>
              <a:effectLst>
                <a:outerShdw blurRad="50800" dist="38100" dir="2700000" algn="tl" rotWithShape="0">
                  <a:prstClr val="black">
                    <a:alpha val="95000"/>
                  </a:prstClr>
                </a:outerShdw>
              </a:effectLst>
              <a:latin typeface="Avenir Book"/>
              <a:cs typeface="Avenir Book"/>
            </a:endParaRPr>
          </a:p>
        </p:txBody>
      </p:sp>
    </p:spTree>
    <p:extLst>
      <p:ext uri="{BB962C8B-B14F-4D97-AF65-F5344CB8AC3E}">
        <p14:creationId xmlns:p14="http://schemas.microsoft.com/office/powerpoint/2010/main" val="332098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dissolv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dissolve">
                                      <p:cBhvr>
                                        <p:cTn id="35" dur="5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dissolve">
                                      <p:cBhvr>
                                        <p:cTn id="40" dur="500"/>
                                        <p:tgtEl>
                                          <p:spTgt spid="7">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Effect transition="in" filter="dissolve">
                                      <p:cBhvr>
                                        <p:cTn id="45" dur="500"/>
                                        <p:tgtEl>
                                          <p:spTgt spid="7">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7">
                                            <p:txEl>
                                              <p:pRg st="5" end="5"/>
                                            </p:txEl>
                                          </p:spTgt>
                                        </p:tgtEl>
                                        <p:attrNameLst>
                                          <p:attrName>style.visibility</p:attrName>
                                        </p:attrNameLst>
                                      </p:cBhvr>
                                      <p:to>
                                        <p:strVal val="visible"/>
                                      </p:to>
                                    </p:set>
                                    <p:animEffect transition="in" filter="dissolve">
                                      <p:cBhvr>
                                        <p:cTn id="50" dur="500"/>
                                        <p:tgtEl>
                                          <p:spTgt spid="7">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Effect transition="in" filter="dissolve">
                                      <p:cBhvr>
                                        <p:cTn id="55"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4:8-11</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9767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8</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However at that time, when you did not know God, you were slaves to those which by nature are no gods.</a:t>
            </a:r>
            <a:r>
              <a:rPr lang="en-US" sz="2800" baseline="30000" dirty="0">
                <a:solidFill>
                  <a:srgbClr val="FAC090"/>
                </a:solidFill>
                <a:latin typeface="Avenir Book"/>
                <a:cs typeface="Avenir Book"/>
              </a:rPr>
              <a:t>9</a:t>
            </a:r>
            <a:r>
              <a:rPr lang="en-US" sz="2800" dirty="0">
                <a:solidFill>
                  <a:srgbClr val="FAC090"/>
                </a:solidFill>
                <a:latin typeface="Avenir Book"/>
                <a:cs typeface="Avenir Book"/>
              </a:rPr>
              <a:t> But now that you have come to know God, or rather to be known by God, how is it that you turn back again to the weak and worthless elemental things, to which you desire to be enslaved all over again?</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You observe days and months and seasons and years.</a:t>
            </a:r>
            <a:r>
              <a:rPr lang="en-US" sz="2800" baseline="30000" dirty="0">
                <a:solidFill>
                  <a:srgbClr val="FAC090"/>
                </a:solidFill>
                <a:latin typeface="Avenir Book"/>
                <a:cs typeface="Avenir Book"/>
              </a:rPr>
              <a:t>11</a:t>
            </a:r>
            <a:r>
              <a:rPr lang="en-US" sz="2800" dirty="0">
                <a:solidFill>
                  <a:srgbClr val="FAC090"/>
                </a:solidFill>
                <a:latin typeface="Avenir Book"/>
                <a:cs typeface="Avenir Book"/>
              </a:rPr>
              <a:t> I fear for you, that perhaps I have labored over you in vain. </a:t>
            </a:r>
          </a:p>
        </p:txBody>
      </p:sp>
    </p:spTree>
    <p:extLst>
      <p:ext uri="{BB962C8B-B14F-4D97-AF65-F5344CB8AC3E}">
        <p14:creationId xmlns:p14="http://schemas.microsoft.com/office/powerpoint/2010/main" val="310292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4:8-11</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9767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effectLst>
                  <a:glow rad="101600">
                    <a:schemeClr val="accent6">
                      <a:satMod val="175000"/>
                      <a:alpha val="40000"/>
                    </a:schemeClr>
                  </a:glow>
                </a:effectLst>
                <a:latin typeface="Avenir Book"/>
                <a:cs typeface="Avenir Book"/>
              </a:rPr>
              <a:t>8</a:t>
            </a:r>
            <a:r>
              <a:rPr lang="en-US" sz="2800" dirty="0" smtClean="0">
                <a:solidFill>
                  <a:srgbClr val="FAC090"/>
                </a:solidFill>
                <a:effectLst>
                  <a:glow rad="101600">
                    <a:schemeClr val="accent6">
                      <a:satMod val="175000"/>
                      <a:alpha val="40000"/>
                    </a:schemeClr>
                  </a:glow>
                </a:effectLst>
                <a:latin typeface="Avenir Book"/>
                <a:cs typeface="Avenir Book"/>
              </a:rPr>
              <a:t> </a:t>
            </a:r>
            <a:r>
              <a:rPr lang="en-US" sz="2800" dirty="0">
                <a:solidFill>
                  <a:srgbClr val="FAC090"/>
                </a:solidFill>
                <a:effectLst>
                  <a:glow rad="101600">
                    <a:schemeClr val="accent6">
                      <a:satMod val="175000"/>
                      <a:alpha val="40000"/>
                    </a:schemeClr>
                  </a:glow>
                </a:effectLst>
                <a:latin typeface="Avenir Book"/>
                <a:cs typeface="Avenir Book"/>
              </a:rPr>
              <a:t>However at that time, when you did not know God, you were slaves to those which by nature are no gods.</a:t>
            </a:r>
            <a:r>
              <a:rPr lang="en-US" sz="2800" baseline="30000" dirty="0">
                <a:solidFill>
                  <a:srgbClr val="FAC090"/>
                </a:solidFill>
                <a:latin typeface="Avenir Book"/>
                <a:cs typeface="Avenir Book"/>
              </a:rPr>
              <a:t>9</a:t>
            </a:r>
            <a:r>
              <a:rPr lang="en-US" sz="2800" dirty="0">
                <a:solidFill>
                  <a:srgbClr val="FAC090"/>
                </a:solidFill>
                <a:latin typeface="Avenir Book"/>
                <a:cs typeface="Avenir Book"/>
              </a:rPr>
              <a:t> But now that you have come to know God, or rather to be known by God, how is it that you turn back again to the weak and worthless elemental things, to which you desire to be enslaved all over again?</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You observe days and months and seasons and years.</a:t>
            </a:r>
            <a:r>
              <a:rPr lang="en-US" sz="2800" baseline="30000" dirty="0">
                <a:solidFill>
                  <a:srgbClr val="FAC090"/>
                </a:solidFill>
                <a:latin typeface="Avenir Book"/>
                <a:cs typeface="Avenir Book"/>
              </a:rPr>
              <a:t>11</a:t>
            </a:r>
            <a:r>
              <a:rPr lang="en-US" sz="2800" dirty="0">
                <a:solidFill>
                  <a:srgbClr val="FAC090"/>
                </a:solidFill>
                <a:latin typeface="Avenir Book"/>
                <a:cs typeface="Avenir Book"/>
              </a:rPr>
              <a:t> I fear for you, that perhaps I have labored over you in vain. </a:t>
            </a:r>
          </a:p>
        </p:txBody>
      </p:sp>
      <p:sp>
        <p:nvSpPr>
          <p:cNvPr id="5" name="TextBox 4"/>
          <p:cNvSpPr txBox="1"/>
          <p:nvPr/>
        </p:nvSpPr>
        <p:spPr>
          <a:xfrm>
            <a:off x="390132" y="2857907"/>
            <a:ext cx="8438444" cy="2062103"/>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AC090"/>
                </a:solidFill>
                <a:latin typeface="Avenir Book"/>
                <a:cs typeface="Avenir Book"/>
              </a:rPr>
              <a:t>So </a:t>
            </a:r>
            <a:r>
              <a:rPr lang="en-US" sz="2800" dirty="0">
                <a:solidFill>
                  <a:srgbClr val="FAC090"/>
                </a:solidFill>
                <a:latin typeface="Avenir Book"/>
                <a:cs typeface="Avenir Book"/>
              </a:rPr>
              <a:t>also we, while we were children, were held in bondage under the elemental things of the world. </a:t>
            </a:r>
          </a:p>
          <a:p>
            <a:pPr algn="r"/>
            <a:r>
              <a:rPr lang="en-US" sz="2000" dirty="0" smtClean="0">
                <a:solidFill>
                  <a:srgbClr val="FAC090"/>
                </a:solidFill>
                <a:latin typeface="Avenir Book"/>
                <a:cs typeface="Avenir Book"/>
              </a:rPr>
              <a:t>Galatians 4:3</a:t>
            </a:r>
            <a:endParaRPr lang="en-US" sz="2000" dirty="0">
              <a:solidFill>
                <a:srgbClr val="FAC090"/>
              </a:solidFill>
              <a:latin typeface="Avenir Book"/>
              <a:cs typeface="Avenir Book"/>
            </a:endParaRPr>
          </a:p>
        </p:txBody>
      </p:sp>
    </p:spTree>
    <p:extLst>
      <p:ext uri="{BB962C8B-B14F-4D97-AF65-F5344CB8AC3E}">
        <p14:creationId xmlns:p14="http://schemas.microsoft.com/office/powerpoint/2010/main" val="396422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3906</TotalTime>
  <Words>3387</Words>
  <Application>Microsoft Macintosh PowerPoint</Application>
  <PresentationFormat>On-screen Show (4:3)</PresentationFormat>
  <Paragraphs>69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Harrington</dc:creator>
  <cp:lastModifiedBy>Rick Harrington</cp:lastModifiedBy>
  <cp:revision>186</cp:revision>
  <dcterms:created xsi:type="dcterms:W3CDTF">2015-04-28T09:11:35Z</dcterms:created>
  <dcterms:modified xsi:type="dcterms:W3CDTF">2015-08-26T20:33:43Z</dcterms:modified>
</cp:coreProperties>
</file>