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419" r:id="rId3"/>
    <p:sldId id="421" r:id="rId4"/>
    <p:sldId id="381" r:id="rId5"/>
    <p:sldId id="382" r:id="rId6"/>
    <p:sldId id="383" r:id="rId7"/>
    <p:sldId id="384" r:id="rId8"/>
    <p:sldId id="385" r:id="rId9"/>
    <p:sldId id="404" r:id="rId10"/>
    <p:sldId id="387" r:id="rId11"/>
    <p:sldId id="388" r:id="rId12"/>
    <p:sldId id="422" r:id="rId13"/>
    <p:sldId id="392" r:id="rId14"/>
    <p:sldId id="411" r:id="rId15"/>
    <p:sldId id="430" r:id="rId16"/>
    <p:sldId id="413" r:id="rId17"/>
    <p:sldId id="394" r:id="rId18"/>
    <p:sldId id="423" r:id="rId19"/>
    <p:sldId id="424" r:id="rId20"/>
    <p:sldId id="425" r:id="rId21"/>
    <p:sldId id="427" r:id="rId22"/>
    <p:sldId id="429" r:id="rId23"/>
    <p:sldId id="395" r:id="rId24"/>
    <p:sldId id="416" r:id="rId25"/>
    <p:sldId id="417" r:id="rId26"/>
    <p:sldId id="426" r:id="rId27"/>
    <p:sldId id="396" r:id="rId28"/>
    <p:sldId id="415" r:id="rId29"/>
    <p:sldId id="391" r:id="rId30"/>
    <p:sldId id="397" r:id="rId31"/>
    <p:sldId id="398" r:id="rId32"/>
    <p:sldId id="399" r:id="rId33"/>
    <p:sldId id="40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2064"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8/19/15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8/19/15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8/19/15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8/19/15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8/19/15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4:1-</a:t>
            </a:r>
            <a:r>
              <a:rPr lang="en-US" sz="3200" dirty="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7</a:t>
            </a:r>
            <a:endPar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effectLst>
                  <a:glow rad="101600">
                    <a:schemeClr val="accent6">
                      <a:satMod val="175000"/>
                      <a:alpha val="40000"/>
                    </a:schemeClr>
                  </a:glow>
                </a:effectLst>
                <a:latin typeface="Avenir Book"/>
                <a:cs typeface="Avenir Book"/>
              </a:rPr>
              <a:t>28</a:t>
            </a:r>
            <a:r>
              <a:rPr lang="en-US" sz="2600" dirty="0">
                <a:solidFill>
                  <a:srgbClr val="FAC090"/>
                </a:solidFill>
                <a:effectLst>
                  <a:glow rad="101600">
                    <a:schemeClr val="accent6">
                      <a:satMod val="175000"/>
                      <a:alpha val="40000"/>
                    </a:schemeClr>
                  </a:glow>
                </a:effectLst>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88760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effectLst>
                  <a:glow rad="101600">
                    <a:schemeClr val="accent6">
                      <a:satMod val="175000"/>
                      <a:alpha val="40000"/>
                    </a:schemeClr>
                  </a:glow>
                </a:effectLst>
                <a:latin typeface="Avenir Book"/>
                <a:cs typeface="Avenir Book"/>
              </a:rPr>
              <a:t>29</a:t>
            </a:r>
            <a:r>
              <a:rPr lang="en-US" sz="2600" dirty="0">
                <a:solidFill>
                  <a:srgbClr val="FAC090"/>
                </a:solidFill>
                <a:effectLst>
                  <a:glow rad="101600">
                    <a:schemeClr val="accent6">
                      <a:satMod val="175000"/>
                      <a:alpha val="40000"/>
                    </a:schemeClr>
                  </a:glow>
                </a:effectLst>
                <a:latin typeface="Avenir Book"/>
                <a:cs typeface="Avenir Book"/>
              </a:rPr>
              <a:t> And if you belong to Christ, then you are Abraham’s offspring, heirs according to promise.</a:t>
            </a:r>
            <a:r>
              <a:rPr lang="en-US" sz="2600" dirty="0">
                <a:solidFill>
                  <a:srgbClr val="FAC090"/>
                </a:solidFill>
                <a:latin typeface="Avenir Book"/>
                <a:cs typeface="Avenir Book"/>
              </a:rPr>
              <a:t> </a:t>
            </a:r>
          </a:p>
        </p:txBody>
      </p:sp>
      <p:sp>
        <p:nvSpPr>
          <p:cNvPr id="7" name="TextBox 6"/>
          <p:cNvSpPr txBox="1"/>
          <p:nvPr/>
        </p:nvSpPr>
        <p:spPr>
          <a:xfrm>
            <a:off x="365478" y="2286313"/>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Christ </a:t>
            </a:r>
            <a:r>
              <a:rPr lang="en-US" sz="2400" dirty="0">
                <a:solidFill>
                  <a:schemeClr val="bg1"/>
                </a:solidFill>
                <a:latin typeface="Avenir Book"/>
                <a:cs typeface="Avenir Book"/>
              </a:rPr>
              <a:t>redeemed us from the curse of the Law, having become a curse for us—for it is written, “Cursed is everyone who hangs on a tree”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in order that in Christ Jesus the blessing of Abraham might come to the Gentiles, so that we might receive the promise of the Spirit through faith</a:t>
            </a:r>
            <a:r>
              <a:rPr lang="en-US" sz="2400" dirty="0" smtClean="0">
                <a:solidFill>
                  <a:schemeClr val="bg1"/>
                </a:solidFill>
                <a:latin typeface="Avenir Book"/>
                <a:cs typeface="Avenir Book"/>
              </a:rPr>
              <a:t>.  </a:t>
            </a:r>
          </a:p>
          <a:p>
            <a:pPr algn="r"/>
            <a:r>
              <a:rPr lang="en-US" dirty="0" smtClean="0">
                <a:solidFill>
                  <a:schemeClr val="bg1"/>
                </a:solidFill>
                <a:latin typeface="Avenir Book"/>
                <a:cs typeface="Avenir Book"/>
              </a:rPr>
              <a:t>Galatians 3:13-14</a:t>
            </a:r>
          </a:p>
        </p:txBody>
      </p:sp>
    </p:spTree>
    <p:extLst>
      <p:ext uri="{BB962C8B-B14F-4D97-AF65-F5344CB8AC3E}">
        <p14:creationId xmlns:p14="http://schemas.microsoft.com/office/powerpoint/2010/main" val="27871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THEME</a:t>
            </a:r>
            <a:endParaRPr lang="en-US" sz="3200" dirty="0">
              <a:solidFill>
                <a:srgbClr val="FAC090"/>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dirty="0" smtClean="0">
                <a:solidFill>
                  <a:srgbClr val="FAC090"/>
                </a:solidFill>
                <a:effectLst>
                  <a:reflection blurRad="6350" stA="60000" endA="900" endPos="58000" dir="5400000" sy="-100000" algn="bl" rotWithShape="0"/>
                </a:effectLst>
                <a:latin typeface="Avenir Book"/>
                <a:cs typeface="Avenir Book"/>
              </a:rPr>
              <a:t>FREEDOM IN CHRIST</a:t>
            </a:r>
          </a:p>
        </p:txBody>
      </p:sp>
      <p:sp>
        <p:nvSpPr>
          <p:cNvPr id="7" name="TextBox 6"/>
          <p:cNvSpPr txBox="1"/>
          <p:nvPr/>
        </p:nvSpPr>
        <p:spPr>
          <a:xfrm>
            <a:off x="647700" y="2311364"/>
            <a:ext cx="7848601" cy="2492990"/>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It </a:t>
            </a:r>
            <a:r>
              <a:rPr lang="en-US" sz="3200" dirty="0">
                <a:solidFill>
                  <a:srgbClr val="FAC090"/>
                </a:solidFill>
                <a:latin typeface="Avenir Book"/>
                <a:cs typeface="Avenir Book"/>
              </a:rPr>
              <a:t>was for freedom that Christ set us free; therefore keep standing firm and do not be subject again to a yoke of slavery. </a:t>
            </a:r>
            <a:endParaRPr lang="en-US" sz="3200" dirty="0" smtClean="0">
              <a:solidFill>
                <a:srgbClr val="FAC090"/>
              </a:solidFill>
              <a:latin typeface="Avenir Book"/>
              <a:cs typeface="Avenir Book"/>
            </a:endParaRPr>
          </a:p>
          <a:p>
            <a:endParaRPr lang="en-US" sz="3200" dirty="0" smtClean="0">
              <a:solidFill>
                <a:srgbClr val="FAC090"/>
              </a:solidFill>
              <a:latin typeface="Avenir Book"/>
              <a:cs typeface="Avenir Book"/>
            </a:endParaRPr>
          </a:p>
          <a:p>
            <a:pPr algn="r"/>
            <a:r>
              <a:rPr lang="en-US" sz="2800" dirty="0" smtClean="0">
                <a:solidFill>
                  <a:srgbClr val="FAC090"/>
                </a:solidFill>
                <a:latin typeface="Avenir Book"/>
                <a:cs typeface="Avenir Book"/>
              </a:rPr>
              <a:t>Gal. 5:1</a:t>
            </a:r>
            <a:endParaRPr lang="en-US" sz="2800" dirty="0">
              <a:solidFill>
                <a:srgbClr val="FAC090"/>
              </a:solidFill>
              <a:latin typeface="Avenir Book"/>
              <a:cs typeface="Avenir Book"/>
            </a:endParaRPr>
          </a:p>
        </p:txBody>
      </p:sp>
    </p:spTree>
    <p:extLst>
      <p:ext uri="{BB962C8B-B14F-4D97-AF65-F5344CB8AC3E}">
        <p14:creationId xmlns:p14="http://schemas.microsoft.com/office/powerpoint/2010/main" val="39139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3346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76971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effectLst>
                  <a:glow rad="101600">
                    <a:schemeClr val="accent6">
                      <a:satMod val="175000"/>
                      <a:alpha val="40000"/>
                    </a:schemeClr>
                  </a:glow>
                </a:effectLst>
                <a:latin typeface="Avenir Book"/>
                <a:cs typeface="Avenir Book"/>
              </a:rPr>
              <a:t>, while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effectLst>
                  <a:glow rad="101600">
                    <a:schemeClr val="accent6">
                      <a:satMod val="175000"/>
                      <a:alpha val="40000"/>
                    </a:schemeClr>
                  </a:glow>
                </a:effectLst>
                <a:latin typeface="Avenir Book"/>
                <a:cs typeface="Avenir Book"/>
              </a:rPr>
              <a:t>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1109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effectLst>
                  <a:glow rad="101600">
                    <a:schemeClr val="accent6">
                      <a:satMod val="175000"/>
                      <a:alpha val="40000"/>
                    </a:schemeClr>
                  </a:glow>
                </a:effectLst>
                <a:latin typeface="Avenir Book"/>
                <a:cs typeface="Avenir Book"/>
              </a:rPr>
              <a:t>1 </a:t>
            </a:r>
            <a:r>
              <a:rPr lang="en-US" sz="2500" dirty="0">
                <a:solidFill>
                  <a:srgbClr val="FAC090"/>
                </a:solidFill>
                <a:effectLst>
                  <a:glow rad="101600">
                    <a:schemeClr val="accent6">
                      <a:satMod val="175000"/>
                      <a:alpha val="40000"/>
                    </a:schemeClr>
                  </a:glow>
                </a:effectLst>
                <a:latin typeface="Avenir Book"/>
                <a:cs typeface="Avenir Book"/>
              </a:rPr>
              <a:t>Now I say, as long as the heir is a child, he does not differ at all from a slave although he is owner of everything,</a:t>
            </a:r>
            <a:r>
              <a:rPr lang="en-US" sz="2500" baseline="30000" dirty="0">
                <a:solidFill>
                  <a:srgbClr val="FAC090"/>
                </a:solidFill>
                <a:effectLst>
                  <a:glow rad="101600">
                    <a:schemeClr val="accent6">
                      <a:satMod val="175000"/>
                      <a:alpha val="40000"/>
                    </a:schemeClr>
                  </a:glow>
                </a:effectLst>
                <a:latin typeface="Avenir Book"/>
                <a:cs typeface="Avenir Book"/>
              </a:rPr>
              <a:t>2</a:t>
            </a:r>
            <a:r>
              <a:rPr lang="en-US" sz="2500" dirty="0">
                <a:solidFill>
                  <a:srgbClr val="FAC090"/>
                </a:solidFill>
                <a:effectLst>
                  <a:glow rad="101600">
                    <a:schemeClr val="accent6">
                      <a:satMod val="175000"/>
                      <a:alpha val="40000"/>
                    </a:schemeClr>
                  </a:glow>
                </a:effectLst>
                <a:latin typeface="Avenir Book"/>
                <a:cs typeface="Avenir Book"/>
              </a:rPr>
              <a:t> but he is under guardians and managers until the date set by the father.</a:t>
            </a:r>
            <a:r>
              <a:rPr lang="en-US" sz="2500" baseline="30000" dirty="0">
                <a:solidFill>
                  <a:srgbClr val="FAC090"/>
                </a:solidFill>
                <a:effectLst>
                  <a:glow rad="101600">
                    <a:schemeClr val="accent6">
                      <a:satMod val="175000"/>
                      <a:alpha val="40000"/>
                    </a:schemeClr>
                  </a:glow>
                </a:effectLst>
                <a:latin typeface="Avenir Book"/>
                <a:cs typeface="Avenir Book"/>
              </a:rPr>
              <a:t>3</a:t>
            </a:r>
            <a:r>
              <a:rPr lang="en-US" sz="2500" dirty="0">
                <a:solidFill>
                  <a:srgbClr val="FAC090"/>
                </a:solidFill>
                <a:effectLst>
                  <a:glow rad="101600">
                    <a:schemeClr val="accent6">
                      <a:satMod val="175000"/>
                      <a:alpha val="40000"/>
                    </a:schemeClr>
                  </a:glow>
                </a:effectLst>
                <a:latin typeface="Avenir Book"/>
                <a:cs typeface="Avenir Book"/>
              </a:rPr>
              <a:t> So also we, while we were children, were </a:t>
            </a:r>
            <a:r>
              <a:rPr lang="en-US" sz="2500" dirty="0">
                <a:solidFill>
                  <a:srgbClr val="FFFF00"/>
                </a:solidFill>
                <a:effectLst>
                  <a:glow rad="101600">
                    <a:schemeClr val="accent6">
                      <a:satMod val="175000"/>
                      <a:alpha val="40000"/>
                    </a:schemeClr>
                  </a:glow>
                </a:effectLst>
                <a:latin typeface="Avenir Book"/>
                <a:cs typeface="Avenir Book"/>
              </a:rPr>
              <a:t>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
        <p:nvSpPr>
          <p:cNvPr id="5" name="TextBox 4"/>
          <p:cNvSpPr txBox="1"/>
          <p:nvPr/>
        </p:nvSpPr>
        <p:spPr>
          <a:xfrm>
            <a:off x="365478" y="3835713"/>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before faith came, we were kept in custody under the law, being shut up to the faith which was later to be revealed</a:t>
            </a:r>
            <a:r>
              <a:rPr lang="en-US" sz="2400" dirty="0" smtClean="0">
                <a:solidFill>
                  <a:schemeClr val="bg1"/>
                </a:solidFill>
                <a:latin typeface="Avenir Book"/>
                <a:cs typeface="Avenir Book"/>
              </a:rPr>
              <a:t>.</a:t>
            </a:r>
            <a:endParaRPr lang="en-US" dirty="0" smtClean="0">
              <a:solidFill>
                <a:schemeClr val="bg1"/>
              </a:solidFill>
              <a:latin typeface="Avenir Book"/>
              <a:cs typeface="Avenir Book"/>
            </a:endParaRPr>
          </a:p>
          <a:p>
            <a:pPr algn="r"/>
            <a:r>
              <a:rPr lang="en-US" dirty="0" smtClean="0">
                <a:solidFill>
                  <a:schemeClr val="bg1"/>
                </a:solidFill>
                <a:latin typeface="Avenir Book"/>
                <a:cs typeface="Avenir Book"/>
              </a:rPr>
              <a:t>Galatians 3:23</a:t>
            </a:r>
          </a:p>
        </p:txBody>
      </p:sp>
      <p:sp>
        <p:nvSpPr>
          <p:cNvPr id="6" name="TextBox 5"/>
          <p:cNvSpPr txBox="1"/>
          <p:nvPr/>
        </p:nvSpPr>
        <p:spPr>
          <a:xfrm>
            <a:off x="365478" y="3797613"/>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However </a:t>
            </a:r>
            <a:r>
              <a:rPr lang="en-US" sz="2400" dirty="0">
                <a:solidFill>
                  <a:schemeClr val="bg1"/>
                </a:solidFill>
                <a:latin typeface="Avenir Book"/>
                <a:cs typeface="Avenir Book"/>
              </a:rPr>
              <a:t>at that time, when you did not know God, you were slaves to those which by nature are no gods</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now that you have come to know God, or rather to be known by God, how is it that you turn back again to </a:t>
            </a:r>
            <a:r>
              <a:rPr lang="en-US" sz="2400" dirty="0">
                <a:solidFill>
                  <a:srgbClr val="FFFF00"/>
                </a:solidFill>
                <a:latin typeface="Avenir Book"/>
                <a:cs typeface="Avenir Book"/>
              </a:rPr>
              <a:t>the weak and worthless elemental things, to which you desire to be enslaved all over again? </a:t>
            </a:r>
          </a:p>
          <a:p>
            <a:pPr algn="r"/>
            <a:r>
              <a:rPr lang="en-US" dirty="0" smtClean="0">
                <a:solidFill>
                  <a:schemeClr val="bg1"/>
                </a:solidFill>
                <a:latin typeface="Avenir Book"/>
                <a:cs typeface="Avenir Book"/>
              </a:rPr>
              <a:t>Galatians 4:8-9</a:t>
            </a:r>
          </a:p>
        </p:txBody>
      </p:sp>
    </p:spTree>
    <p:extLst>
      <p:ext uri="{BB962C8B-B14F-4D97-AF65-F5344CB8AC3E}">
        <p14:creationId xmlns:p14="http://schemas.microsoft.com/office/powerpoint/2010/main" val="10585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220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a:t>
            </a:r>
            <a:r>
              <a:rPr lang="en-US" sz="2500" dirty="0">
                <a:solidFill>
                  <a:srgbClr val="FFFF00"/>
                </a:solidFill>
                <a:effectLst>
                  <a:glow rad="101600">
                    <a:schemeClr val="accent6">
                      <a:satMod val="175000"/>
                      <a:alpha val="40000"/>
                    </a:schemeClr>
                  </a:glow>
                </a:effectLst>
                <a:latin typeface="Avenir Book"/>
                <a:cs typeface="Avenir Book"/>
              </a:rPr>
              <a:t>God sent forth His Son</a:t>
            </a:r>
            <a:r>
              <a:rPr lang="en-US" sz="2500" dirty="0">
                <a:solidFill>
                  <a:srgbClr val="FAC090"/>
                </a:solidFill>
                <a:effectLst>
                  <a:glow rad="101600">
                    <a:schemeClr val="accent6">
                      <a:satMod val="175000"/>
                      <a:alpha val="40000"/>
                    </a:schemeClr>
                  </a:glow>
                </a:effectLst>
                <a:latin typeface="Avenir Book"/>
                <a:cs typeface="Avenir Book"/>
              </a:rPr>
              <a:t>,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41032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a:t>
            </a:r>
            <a:r>
              <a:rPr lang="en-US" sz="2500" dirty="0">
                <a:solidFill>
                  <a:srgbClr val="FFFF00"/>
                </a:solidFill>
                <a:effectLst>
                  <a:glow rad="101600">
                    <a:schemeClr val="accent6">
                      <a:satMod val="175000"/>
                      <a:alpha val="40000"/>
                    </a:schemeClr>
                  </a:glow>
                </a:effectLst>
                <a:latin typeface="Avenir Book"/>
                <a:cs typeface="Avenir Book"/>
              </a:rPr>
              <a:t>born of a woman</a:t>
            </a:r>
            <a:r>
              <a:rPr lang="en-US" sz="2500" dirty="0">
                <a:solidFill>
                  <a:srgbClr val="FAC090"/>
                </a:solidFill>
                <a:effectLst>
                  <a:glow rad="101600">
                    <a:schemeClr val="accent6">
                      <a:satMod val="175000"/>
                      <a:alpha val="40000"/>
                    </a:schemeClr>
                  </a:glow>
                </a:effectLst>
                <a:latin typeface="Avenir Book"/>
                <a:cs typeface="Avenir Book"/>
              </a:rPr>
              <a:t>,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
        <p:nvSpPr>
          <p:cNvPr id="5" name="TextBox 4"/>
          <p:cNvSpPr txBox="1">
            <a:spLocks/>
          </p:cNvSpPr>
          <p:nvPr/>
        </p:nvSpPr>
        <p:spPr>
          <a:xfrm>
            <a:off x="5849012" y="623488"/>
            <a:ext cx="2904976"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Hebrews 2:14-18</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8595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THEME</a:t>
            </a:r>
            <a:endParaRPr lang="en-US" sz="3200" dirty="0">
              <a:solidFill>
                <a:srgbClr val="FAC090"/>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dirty="0" smtClean="0">
                <a:solidFill>
                  <a:srgbClr val="FAC090"/>
                </a:solidFill>
                <a:effectLst>
                  <a:reflection blurRad="6350" stA="60000" endA="900" endPos="58000" dir="5400000" sy="-100000" algn="bl" rotWithShape="0"/>
                </a:effectLst>
                <a:latin typeface="Avenir Book"/>
                <a:cs typeface="Avenir Book"/>
              </a:rPr>
              <a:t>FREEDOM IN CHRIST</a:t>
            </a:r>
          </a:p>
        </p:txBody>
      </p:sp>
      <p:sp>
        <p:nvSpPr>
          <p:cNvPr id="7" name="TextBox 6"/>
          <p:cNvSpPr txBox="1"/>
          <p:nvPr/>
        </p:nvSpPr>
        <p:spPr>
          <a:xfrm>
            <a:off x="647700" y="2311364"/>
            <a:ext cx="7848601" cy="2492990"/>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It </a:t>
            </a:r>
            <a:r>
              <a:rPr lang="en-US" sz="3200" dirty="0">
                <a:solidFill>
                  <a:srgbClr val="FAC090"/>
                </a:solidFill>
                <a:latin typeface="Avenir Book"/>
                <a:cs typeface="Avenir Book"/>
              </a:rPr>
              <a:t>was for freedom that Christ set us free; therefore keep standing firm and do not be subject again to a yoke of slavery. </a:t>
            </a:r>
            <a:endParaRPr lang="en-US" sz="3200" dirty="0" smtClean="0">
              <a:solidFill>
                <a:srgbClr val="FAC090"/>
              </a:solidFill>
              <a:latin typeface="Avenir Book"/>
              <a:cs typeface="Avenir Book"/>
            </a:endParaRPr>
          </a:p>
          <a:p>
            <a:endParaRPr lang="en-US" sz="3200" dirty="0" smtClean="0">
              <a:solidFill>
                <a:srgbClr val="FAC090"/>
              </a:solidFill>
              <a:latin typeface="Avenir Book"/>
              <a:cs typeface="Avenir Book"/>
            </a:endParaRPr>
          </a:p>
          <a:p>
            <a:pPr algn="r"/>
            <a:r>
              <a:rPr lang="en-US" sz="2800" dirty="0" smtClean="0">
                <a:solidFill>
                  <a:srgbClr val="FAC090"/>
                </a:solidFill>
                <a:latin typeface="Avenir Book"/>
                <a:cs typeface="Avenir Book"/>
              </a:rPr>
              <a:t>Gal. 5:1</a:t>
            </a:r>
            <a:endParaRPr lang="en-US" sz="2800" dirty="0">
              <a:solidFill>
                <a:srgbClr val="FAC090"/>
              </a:solidFill>
              <a:latin typeface="Avenir Book"/>
              <a:cs typeface="Avenir Book"/>
            </a:endParaRPr>
          </a:p>
        </p:txBody>
      </p:sp>
    </p:spTree>
    <p:extLst>
      <p:ext uri="{BB962C8B-B14F-4D97-AF65-F5344CB8AC3E}">
        <p14:creationId xmlns:p14="http://schemas.microsoft.com/office/powerpoint/2010/main" val="2625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a:t>
            </a:r>
            <a:r>
              <a:rPr lang="en-US" sz="2500" dirty="0">
                <a:solidFill>
                  <a:srgbClr val="FFFF00"/>
                </a:solidFill>
                <a:effectLst>
                  <a:glow rad="101600">
                    <a:schemeClr val="accent6">
                      <a:satMod val="175000"/>
                      <a:alpha val="40000"/>
                    </a:schemeClr>
                  </a:glow>
                </a:effectLst>
                <a:latin typeface="Avenir Book"/>
                <a:cs typeface="Avenir Book"/>
              </a:rPr>
              <a:t>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4921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FFF00"/>
                </a:solidFill>
                <a:effectLst>
                  <a:glow rad="101600">
                    <a:schemeClr val="accent6">
                      <a:satMod val="175000"/>
                      <a:alpha val="40000"/>
                    </a:schemeClr>
                  </a:glow>
                </a:effectLst>
                <a:latin typeface="Avenir Book"/>
                <a:cs typeface="Avenir Book"/>
              </a:rPr>
              <a:t>5</a:t>
            </a:r>
            <a:r>
              <a:rPr lang="en-US" sz="2500" dirty="0">
                <a:solidFill>
                  <a:srgbClr val="FFFF00"/>
                </a:solidFill>
                <a:effectLst>
                  <a:glow rad="101600">
                    <a:schemeClr val="accent6">
                      <a:satMod val="175000"/>
                      <a:alpha val="40000"/>
                    </a:schemeClr>
                  </a:glow>
                </a:effectLst>
                <a:latin typeface="Avenir Book"/>
                <a:cs typeface="Avenir Book"/>
              </a:rPr>
              <a:t> in order that He might redeem those who were under the Law, </a:t>
            </a:r>
            <a:r>
              <a:rPr lang="en-US" sz="2500" dirty="0">
                <a:solidFill>
                  <a:srgbClr val="FAC090"/>
                </a:solidFill>
                <a:effectLst>
                  <a:glow rad="101600">
                    <a:schemeClr val="accent6">
                      <a:satMod val="175000"/>
                      <a:alpha val="40000"/>
                    </a:schemeClr>
                  </a:glow>
                </a:effectLst>
                <a:latin typeface="Avenir Book"/>
                <a:cs typeface="Avenir Book"/>
              </a:rPr>
              <a:t>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6344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glow rad="101600">
                    <a:schemeClr val="accent6">
                      <a:satMod val="175000"/>
                      <a:alpha val="40000"/>
                    </a:schemeClr>
                  </a:glow>
                </a:effectLst>
                <a:latin typeface="Avenir Book"/>
                <a:cs typeface="Avenir Book"/>
              </a:rPr>
              <a:t>4</a:t>
            </a:r>
            <a:r>
              <a:rPr lang="en-US" sz="2500" dirty="0">
                <a:solidFill>
                  <a:srgbClr val="FAC090"/>
                </a:solidFill>
                <a:effectLst>
                  <a:glow rad="101600">
                    <a:schemeClr val="accent6">
                      <a:satMod val="175000"/>
                      <a:alpha val="40000"/>
                    </a:schemeClr>
                  </a:glow>
                </a:effectLst>
                <a:latin typeface="Avenir Book"/>
                <a:cs typeface="Avenir Book"/>
              </a:rPr>
              <a:t> But when the </a:t>
            </a:r>
            <a:r>
              <a:rPr lang="en-US" sz="2500" dirty="0" err="1">
                <a:solidFill>
                  <a:srgbClr val="FAC090"/>
                </a:solidFill>
                <a:effectLst>
                  <a:glow rad="101600">
                    <a:schemeClr val="accent6">
                      <a:satMod val="175000"/>
                      <a:alpha val="40000"/>
                    </a:schemeClr>
                  </a:glow>
                </a:effectLst>
                <a:latin typeface="Avenir Book"/>
                <a:cs typeface="Avenir Book"/>
              </a:rPr>
              <a:t>fulness</a:t>
            </a:r>
            <a:r>
              <a:rPr lang="en-US" sz="2500" dirty="0">
                <a:solidFill>
                  <a:srgbClr val="FAC090"/>
                </a:solidFill>
                <a:effectLst>
                  <a:glow rad="101600">
                    <a:schemeClr val="accent6">
                      <a:satMod val="175000"/>
                      <a:alpha val="40000"/>
                    </a:schemeClr>
                  </a:glow>
                </a:effectLst>
                <a:latin typeface="Avenir Book"/>
                <a:cs typeface="Avenir Book"/>
              </a:rPr>
              <a:t> of the time came, God sent forth His Son, born of a woman, born under the Law,</a:t>
            </a:r>
            <a:r>
              <a:rPr lang="en-US" sz="2500" baseline="30000" dirty="0">
                <a:solidFill>
                  <a:srgbClr val="FAC090"/>
                </a:solidFill>
                <a:effectLst>
                  <a:glow rad="101600">
                    <a:schemeClr val="accent6">
                      <a:satMod val="175000"/>
                      <a:alpha val="40000"/>
                    </a:schemeClr>
                  </a:glow>
                </a:effectLst>
                <a:latin typeface="Avenir Book"/>
                <a:cs typeface="Avenir Book"/>
              </a:rPr>
              <a:t>5</a:t>
            </a:r>
            <a:r>
              <a:rPr lang="en-US" sz="2500" dirty="0">
                <a:solidFill>
                  <a:srgbClr val="FAC090"/>
                </a:solidFill>
                <a:effectLst>
                  <a:glow rad="101600">
                    <a:schemeClr val="accent6">
                      <a:satMod val="175000"/>
                      <a:alpha val="40000"/>
                    </a:schemeClr>
                  </a:glow>
                </a:effectLst>
                <a:latin typeface="Avenir Book"/>
                <a:cs typeface="Avenir Book"/>
              </a:rPr>
              <a:t> in order that He might redeem those who were under the Law, </a:t>
            </a:r>
            <a:r>
              <a:rPr lang="en-US" sz="2500" dirty="0">
                <a:solidFill>
                  <a:srgbClr val="FFFF00"/>
                </a:solidFill>
                <a:effectLst>
                  <a:glow rad="101600">
                    <a:schemeClr val="accent6">
                      <a:satMod val="175000"/>
                      <a:alpha val="40000"/>
                    </a:schemeClr>
                  </a:glow>
                </a:effectLst>
                <a:latin typeface="Avenir Book"/>
                <a:cs typeface="Avenir Book"/>
              </a:rPr>
              <a:t>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1115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352954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latin typeface="Avenir Book"/>
                <a:cs typeface="Avenir Book"/>
              </a:rPr>
              <a:t>, while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AC090"/>
                </a:solidFill>
                <a:latin typeface="Avenir Book"/>
                <a:cs typeface="Avenir Book"/>
              </a:rPr>
              <a:t>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a:t>
            </a:r>
            <a:r>
              <a:rPr lang="en-US" sz="2500" dirty="0">
                <a:solidFill>
                  <a:srgbClr val="FFFF00"/>
                </a:solidFill>
                <a:effectLst>
                  <a:glow rad="101600">
                    <a:schemeClr val="accent6">
                      <a:satMod val="175000"/>
                      <a:alpha val="40000"/>
                    </a:schemeClr>
                  </a:glow>
                </a:effectLst>
                <a:latin typeface="Avenir Book"/>
                <a:cs typeface="Avenir Book"/>
              </a:rPr>
              <a:t>we</a:t>
            </a:r>
            <a:r>
              <a:rPr lang="en-US" sz="2500" dirty="0">
                <a:solidFill>
                  <a:srgbClr val="FFFF00"/>
                </a:solidFill>
                <a:latin typeface="Avenir Book"/>
                <a:cs typeface="Avenir Book"/>
              </a:rPr>
              <a:t> </a:t>
            </a:r>
            <a:r>
              <a:rPr lang="en-US" sz="2500" dirty="0">
                <a:solidFill>
                  <a:srgbClr val="FAC090"/>
                </a:solidFill>
                <a:latin typeface="Avenir Book"/>
                <a:cs typeface="Avenir Book"/>
              </a:rPr>
              <a:t>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a:t>
            </a:r>
            <a:r>
              <a:rPr lang="en-US" sz="2500" dirty="0">
                <a:solidFill>
                  <a:srgbClr val="FFFF00"/>
                </a:solidFill>
                <a:effectLst>
                  <a:glow rad="101600">
                    <a:schemeClr val="accent6">
                      <a:satMod val="175000"/>
                      <a:alpha val="40000"/>
                    </a:schemeClr>
                  </a:glow>
                </a:effectLst>
                <a:latin typeface="Avenir Book"/>
                <a:cs typeface="Avenir Book"/>
              </a:rPr>
              <a:t>you</a:t>
            </a:r>
            <a:r>
              <a:rPr lang="en-US" sz="2500" dirty="0">
                <a:solidFill>
                  <a:srgbClr val="FAC090"/>
                </a:solidFill>
                <a:effectLst>
                  <a:glow rad="101600">
                    <a:schemeClr val="accent6">
                      <a:satMod val="175000"/>
                      <a:alpha val="40000"/>
                    </a:schemeClr>
                  </a:glow>
                </a:effectLst>
                <a:latin typeface="Avenir Book"/>
                <a:cs typeface="Avenir Book"/>
              </a:rPr>
              <a:t>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628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you are sons, God has sent forth the Spirit of His Son into </a:t>
            </a:r>
            <a:r>
              <a:rPr lang="en-US" sz="2500" dirty="0">
                <a:solidFill>
                  <a:srgbClr val="FFFF00"/>
                </a:solidFill>
                <a:effectLst>
                  <a:glow rad="101600">
                    <a:schemeClr val="accent6">
                      <a:satMod val="175000"/>
                      <a:alpha val="40000"/>
                    </a:schemeClr>
                  </a:glow>
                </a:effectLst>
                <a:latin typeface="Avenir Book"/>
                <a:cs typeface="Avenir Book"/>
              </a:rPr>
              <a:t>our hearts</a:t>
            </a:r>
            <a:r>
              <a:rPr lang="en-US" sz="2500" dirty="0">
                <a:solidFill>
                  <a:srgbClr val="FAC090"/>
                </a:solidFill>
                <a:effectLst>
                  <a:glow rad="101600">
                    <a:schemeClr val="accent6">
                      <a:satMod val="175000"/>
                      <a:alpha val="40000"/>
                    </a:schemeClr>
                  </a:glow>
                </a:effectLst>
                <a:latin typeface="Avenir Book"/>
                <a:cs typeface="Avenir Book"/>
              </a:rPr>
              <a:t>,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5247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effectLst>
                  <a:glow rad="101600">
                    <a:schemeClr val="accent6">
                      <a:satMod val="175000"/>
                      <a:alpha val="40000"/>
                    </a:schemeClr>
                  </a:glow>
                </a:effectLst>
                <a:latin typeface="Avenir Book"/>
                <a:cs typeface="Avenir Book"/>
              </a:rPr>
              <a:t>6</a:t>
            </a:r>
            <a:r>
              <a:rPr lang="en-US" sz="2500" dirty="0">
                <a:solidFill>
                  <a:srgbClr val="FAC090"/>
                </a:solidFill>
                <a:effectLst>
                  <a:glow rad="101600">
                    <a:schemeClr val="accent6">
                      <a:satMod val="175000"/>
                      <a:alpha val="40000"/>
                    </a:schemeClr>
                  </a:glow>
                </a:effectLst>
                <a:latin typeface="Avenir Book"/>
                <a:cs typeface="Avenir Book"/>
              </a:rPr>
              <a:t> And because you are sons, God has sent forth the Spirit of His Son into our hearts, crying, </a:t>
            </a:r>
            <a:r>
              <a:rPr lang="en-US" sz="2500" dirty="0">
                <a:solidFill>
                  <a:srgbClr val="FFFF00"/>
                </a:solidFill>
                <a:effectLst>
                  <a:glow rad="101600">
                    <a:schemeClr val="accent6">
                      <a:satMod val="175000"/>
                      <a:alpha val="40000"/>
                    </a:schemeClr>
                  </a:glow>
                </a:effectLst>
                <a:latin typeface="Avenir Book"/>
                <a:cs typeface="Avenir Book"/>
              </a:rPr>
              <a:t>“Abba!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
        <p:nvSpPr>
          <p:cNvPr id="5" name="TextBox 4"/>
          <p:cNvSpPr txBox="1"/>
          <p:nvPr/>
        </p:nvSpPr>
        <p:spPr>
          <a:xfrm>
            <a:off x="365478" y="2286313"/>
            <a:ext cx="8438444" cy="184665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you are all sons of God through faith in Christ Jesus</a:t>
            </a:r>
            <a:r>
              <a:rPr lang="en-US" sz="2400" dirty="0" smtClean="0">
                <a:solidFill>
                  <a:schemeClr val="bg1"/>
                </a:solidFill>
                <a:latin typeface="Avenir Book"/>
                <a:cs typeface="Avenir Book"/>
              </a:rPr>
              <a:t>.</a:t>
            </a:r>
            <a:r>
              <a:rPr lang="en-US" sz="2400" dirty="0">
                <a:solidFill>
                  <a:schemeClr val="bg1"/>
                </a:solidFill>
                <a:latin typeface="Avenir Book"/>
                <a:cs typeface="Avenir Book"/>
              </a:rPr>
              <a:t>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For all of you who were baptized into Christ have clothed yourselves with Christ. </a:t>
            </a:r>
          </a:p>
          <a:p>
            <a:pPr algn="r"/>
            <a:r>
              <a:rPr lang="en-US" dirty="0" smtClean="0">
                <a:solidFill>
                  <a:schemeClr val="bg1"/>
                </a:solidFill>
                <a:latin typeface="Avenir Book"/>
                <a:cs typeface="Avenir Book"/>
              </a:rPr>
              <a:t>Galatians 3:26-27</a:t>
            </a:r>
          </a:p>
        </p:txBody>
      </p:sp>
    </p:spTree>
    <p:extLst>
      <p:ext uri="{BB962C8B-B14F-4D97-AF65-F5344CB8AC3E}">
        <p14:creationId xmlns:p14="http://schemas.microsoft.com/office/powerpoint/2010/main" val="19959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effectLst>
                  <a:glow rad="101600">
                    <a:schemeClr val="accent6">
                      <a:satMod val="175000"/>
                      <a:alpha val="40000"/>
                    </a:schemeClr>
                  </a:glow>
                </a:effectLst>
                <a:latin typeface="Avenir Book"/>
                <a:cs typeface="Avenir Book"/>
              </a:rPr>
              <a:t>7</a:t>
            </a:r>
            <a:r>
              <a:rPr lang="en-US" sz="2500" dirty="0">
                <a:solidFill>
                  <a:srgbClr val="FAC090"/>
                </a:solidFill>
                <a:effectLst>
                  <a:glow rad="101600">
                    <a:schemeClr val="accent6">
                      <a:satMod val="175000"/>
                      <a:alpha val="40000"/>
                    </a:schemeClr>
                  </a:glow>
                </a:effectLst>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34575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effectLst/>
                <a:latin typeface="Avenir Book"/>
                <a:cs typeface="Avenir Book"/>
              </a:rPr>
              <a:t>4</a:t>
            </a:r>
            <a:r>
              <a:rPr lang="en-US" sz="2500" dirty="0">
                <a:solidFill>
                  <a:srgbClr val="FAC090"/>
                </a:solidFill>
                <a:effectLst/>
                <a:latin typeface="Avenir Book"/>
                <a:cs typeface="Avenir Book"/>
              </a:rPr>
              <a:t> But </a:t>
            </a:r>
            <a:r>
              <a:rPr lang="en-US" sz="2500" dirty="0">
                <a:solidFill>
                  <a:srgbClr val="FFFF00"/>
                </a:solidFill>
                <a:effectLst>
                  <a:glow rad="101600">
                    <a:schemeClr val="accent6">
                      <a:satMod val="175000"/>
                      <a:alpha val="40000"/>
                    </a:schemeClr>
                  </a:glow>
                </a:effectLst>
                <a:latin typeface="Avenir Book"/>
                <a:cs typeface="Avenir Book"/>
              </a:rPr>
              <a:t>when the </a:t>
            </a:r>
            <a:r>
              <a:rPr lang="en-US" sz="2500" dirty="0" err="1">
                <a:solidFill>
                  <a:srgbClr val="FFFF00"/>
                </a:solidFill>
                <a:effectLst>
                  <a:glow rad="101600">
                    <a:schemeClr val="accent6">
                      <a:satMod val="175000"/>
                      <a:alpha val="40000"/>
                    </a:schemeClr>
                  </a:glow>
                </a:effectLst>
                <a:latin typeface="Avenir Book"/>
                <a:cs typeface="Avenir Book"/>
              </a:rPr>
              <a:t>fulness</a:t>
            </a:r>
            <a:r>
              <a:rPr lang="en-US" sz="2500" dirty="0">
                <a:solidFill>
                  <a:srgbClr val="FFFF00"/>
                </a:solidFill>
                <a:effectLst>
                  <a:glow rad="101600">
                    <a:schemeClr val="accent6">
                      <a:satMod val="175000"/>
                      <a:alpha val="40000"/>
                    </a:schemeClr>
                  </a:glow>
                </a:effectLst>
                <a:latin typeface="Avenir Book"/>
                <a:cs typeface="Avenir Book"/>
              </a:rPr>
              <a:t> of the time came</a:t>
            </a:r>
            <a:r>
              <a:rPr lang="en-US" sz="2500" dirty="0">
                <a:solidFill>
                  <a:srgbClr val="FAC090"/>
                </a:solidFill>
                <a:effectLst/>
                <a:latin typeface="Avenir Book"/>
                <a:cs typeface="Avenir Book"/>
              </a:rPr>
              <a:t>, God sent forth His Son, born of a woman, born under the Law,</a:t>
            </a:r>
            <a:r>
              <a:rPr lang="en-US" sz="2500" baseline="30000" dirty="0">
                <a:solidFill>
                  <a:srgbClr val="FAC090"/>
                </a:solidFill>
                <a:effectLst/>
                <a:latin typeface="Avenir Book"/>
                <a:cs typeface="Avenir Book"/>
              </a:rPr>
              <a:t>5</a:t>
            </a:r>
            <a:r>
              <a:rPr lang="en-US" sz="2500" dirty="0">
                <a:solidFill>
                  <a:srgbClr val="FAC090"/>
                </a:solidFill>
                <a:effectLst/>
                <a:latin typeface="Avenir Book"/>
                <a:cs typeface="Avenir Book"/>
              </a:rPr>
              <a:t> in order that He might redeem those who were under the Law, that we might receive the adoption as sons</a:t>
            </a:r>
            <a:r>
              <a:rPr lang="en-US" sz="2500" dirty="0">
                <a:solidFill>
                  <a:srgbClr val="FAC090"/>
                </a:solidFill>
                <a:effectLst>
                  <a:glow rad="101600">
                    <a:schemeClr val="accent6">
                      <a:satMod val="175000"/>
                      <a:alpha val="40000"/>
                    </a:schemeClr>
                  </a:glow>
                </a:effectLst>
                <a:latin typeface="Avenir Book"/>
                <a:cs typeface="Avenir Book"/>
              </a:rPr>
              <a:t>.</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1908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8" y="591540"/>
            <a:ext cx="511048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“The </a:t>
            </a:r>
            <a:r>
              <a:rPr lang="en-US" sz="3200" b="1" dirty="0" err="1"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fulness</a:t>
            </a:r>
            <a:r>
              <a:rPr lang="en-US" sz="3200" b="1"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of the time”</a:t>
            </a:r>
            <a:endParaRPr lang="en-US" sz="3200" b="1" dirty="0">
              <a:solidFill>
                <a:schemeClr val="bg2">
                  <a:lumMod val="75000"/>
                </a:schemeClr>
              </a:solidFill>
              <a:latin typeface="Avenir Book"/>
              <a:cs typeface="Avenir Book"/>
            </a:endParaRPr>
          </a:p>
        </p:txBody>
      </p:sp>
      <p:sp>
        <p:nvSpPr>
          <p:cNvPr id="7" name="Content Placeholder 2"/>
          <p:cNvSpPr>
            <a:spLocks noGrp="1"/>
          </p:cNvSpPr>
          <p:nvPr>
            <p:ph idx="1"/>
          </p:nvPr>
        </p:nvSpPr>
        <p:spPr>
          <a:xfrm>
            <a:off x="266700" y="1720850"/>
            <a:ext cx="8610600" cy="3975100"/>
          </a:xfrm>
        </p:spPr>
        <p:txBody>
          <a:bodyPr>
            <a:normAutofit/>
          </a:bodyPr>
          <a:lstStyle/>
          <a:p>
            <a:r>
              <a:rPr lang="en-US" sz="2800" dirty="0" err="1">
                <a:solidFill>
                  <a:srgbClr val="FAC090"/>
                </a:solidFill>
                <a:latin typeface="Avenir Book"/>
                <a:cs typeface="Avenir Book"/>
              </a:rPr>
              <a:t>Pax</a:t>
            </a:r>
            <a:r>
              <a:rPr lang="en-US" sz="2800" dirty="0">
                <a:solidFill>
                  <a:srgbClr val="FAC090"/>
                </a:solidFill>
                <a:latin typeface="Avenir Book"/>
                <a:cs typeface="Avenir Book"/>
              </a:rPr>
              <a:t> </a:t>
            </a:r>
            <a:r>
              <a:rPr lang="en-US" sz="2800" dirty="0" err="1">
                <a:solidFill>
                  <a:srgbClr val="FAC090"/>
                </a:solidFill>
                <a:latin typeface="Avenir Book"/>
                <a:cs typeface="Avenir Book"/>
              </a:rPr>
              <a:t>Romana</a:t>
            </a:r>
            <a:endParaRPr lang="en-US" sz="2800" dirty="0">
              <a:solidFill>
                <a:srgbClr val="FAC090"/>
              </a:solidFill>
              <a:latin typeface="Avenir Book"/>
              <a:cs typeface="Avenir Book"/>
            </a:endParaRPr>
          </a:p>
          <a:p>
            <a:r>
              <a:rPr lang="en-US" sz="2800" dirty="0">
                <a:solidFill>
                  <a:srgbClr val="FAC090"/>
                </a:solidFill>
                <a:latin typeface="Avenir Book"/>
                <a:cs typeface="Avenir Book"/>
              </a:rPr>
              <a:t>Universal Language</a:t>
            </a:r>
          </a:p>
          <a:p>
            <a:r>
              <a:rPr lang="en-US" sz="2800" dirty="0">
                <a:solidFill>
                  <a:srgbClr val="FAC090"/>
                </a:solidFill>
                <a:latin typeface="Avenir Book"/>
                <a:cs typeface="Avenir Book"/>
              </a:rPr>
              <a:t>Extensive Road System</a:t>
            </a:r>
          </a:p>
          <a:p>
            <a:r>
              <a:rPr lang="en-US" sz="2800" dirty="0">
                <a:solidFill>
                  <a:srgbClr val="FAC090"/>
                </a:solidFill>
                <a:latin typeface="Avenir Book"/>
                <a:cs typeface="Avenir Book"/>
              </a:rPr>
              <a:t>Jews Scattered Throughout the World</a:t>
            </a:r>
          </a:p>
          <a:p>
            <a:r>
              <a:rPr lang="en-US" sz="2800" dirty="0">
                <a:solidFill>
                  <a:srgbClr val="FAC090"/>
                </a:solidFill>
                <a:latin typeface="Avenir Book"/>
                <a:cs typeface="Avenir Book"/>
              </a:rPr>
              <a:t>Greek Translation of the Old Testament</a:t>
            </a:r>
          </a:p>
          <a:p>
            <a:r>
              <a:rPr lang="en-US" sz="2800" dirty="0">
                <a:solidFill>
                  <a:srgbClr val="FAC090"/>
                </a:solidFill>
                <a:latin typeface="Avenir Book"/>
                <a:cs typeface="Avenir Book"/>
              </a:rPr>
              <a:t>Demon Possession</a:t>
            </a:r>
          </a:p>
          <a:p>
            <a:r>
              <a:rPr lang="en-US" sz="2800" dirty="0">
                <a:solidFill>
                  <a:srgbClr val="FAC090"/>
                </a:solidFill>
                <a:latin typeface="Avenir Book"/>
                <a:cs typeface="Avenir Book"/>
              </a:rPr>
              <a:t>The Consequences of Sin Had Become Evident</a:t>
            </a:r>
          </a:p>
        </p:txBody>
      </p:sp>
    </p:spTree>
    <p:extLst>
      <p:ext uri="{BB962C8B-B14F-4D97-AF65-F5344CB8AC3E}">
        <p14:creationId xmlns:p14="http://schemas.microsoft.com/office/powerpoint/2010/main" val="33646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dissolv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THEME</a:t>
            </a:r>
            <a:endParaRPr lang="en-US" sz="3200" dirty="0">
              <a:solidFill>
                <a:srgbClr val="FAC090"/>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dirty="0" smtClean="0">
                <a:solidFill>
                  <a:srgbClr val="FAC090"/>
                </a:solidFill>
                <a:effectLst>
                  <a:reflection blurRad="6350" stA="60000" endA="900" endPos="58000" dir="5400000" sy="-100000" algn="bl" rotWithShape="0"/>
                </a:effectLst>
                <a:latin typeface="Avenir Book"/>
                <a:cs typeface="Avenir Book"/>
              </a:rPr>
              <a:t>FREEDOM IN CHRIST</a:t>
            </a:r>
          </a:p>
        </p:txBody>
      </p:sp>
      <p:sp>
        <p:nvSpPr>
          <p:cNvPr id="11" name="TextBox 10"/>
          <p:cNvSpPr txBox="1"/>
          <p:nvPr/>
        </p:nvSpPr>
        <p:spPr>
          <a:xfrm>
            <a:off x="390132" y="2344527"/>
            <a:ext cx="8438444" cy="224676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a:solidFill>
                  <a:srgbClr val="FAC090"/>
                </a:solidFill>
                <a:latin typeface="Avenir Book"/>
                <a:cs typeface="Avenir Book"/>
              </a:rPr>
              <a:t>For as many as are of the works of the Law are </a:t>
            </a:r>
            <a:r>
              <a:rPr lang="en-US" sz="2400" dirty="0">
                <a:solidFill>
                  <a:srgbClr val="FFFF00"/>
                </a:solidFill>
                <a:latin typeface="Avenir Book"/>
                <a:cs typeface="Avenir Book"/>
              </a:rPr>
              <a:t>under a curse</a:t>
            </a:r>
            <a:r>
              <a:rPr lang="en-US" sz="2400" dirty="0">
                <a:solidFill>
                  <a:srgbClr val="FAC090"/>
                </a:solidFill>
                <a:latin typeface="Avenir Book"/>
                <a:cs typeface="Avenir Book"/>
              </a:rPr>
              <a:t>; for it is written, “Cursed is everyone who does not abide by all things written in the book of the law, to perform them.” </a:t>
            </a:r>
          </a:p>
          <a:p>
            <a:pPr algn="r"/>
            <a:r>
              <a:rPr lang="en-US" sz="2000" dirty="0" smtClean="0">
                <a:solidFill>
                  <a:srgbClr val="FAC090"/>
                </a:solidFill>
                <a:latin typeface="Avenir Book"/>
                <a:cs typeface="Avenir Book"/>
              </a:rPr>
              <a:t>Gal</a:t>
            </a:r>
            <a:r>
              <a:rPr lang="en-US" sz="2000" dirty="0">
                <a:solidFill>
                  <a:srgbClr val="FAC090"/>
                </a:solidFill>
                <a:latin typeface="Avenir Book"/>
                <a:cs typeface="Avenir Book"/>
              </a:rPr>
              <a:t>. 3:10</a:t>
            </a:r>
          </a:p>
        </p:txBody>
      </p:sp>
      <p:sp>
        <p:nvSpPr>
          <p:cNvPr id="9" name="TextBox 8"/>
          <p:cNvSpPr txBox="1"/>
          <p:nvPr/>
        </p:nvSpPr>
        <p:spPr>
          <a:xfrm>
            <a:off x="390132" y="2344527"/>
            <a:ext cx="8438444" cy="187743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a:solidFill>
                  <a:srgbClr val="FAC090"/>
                </a:solidFill>
                <a:latin typeface="Avenir Book"/>
                <a:cs typeface="Avenir Book"/>
              </a:rPr>
              <a:t>But the Scripture has </a:t>
            </a:r>
            <a:r>
              <a:rPr lang="en-US" sz="2400" dirty="0">
                <a:solidFill>
                  <a:srgbClr val="FFFF00"/>
                </a:solidFill>
                <a:latin typeface="Avenir Book"/>
                <a:cs typeface="Avenir Book"/>
              </a:rPr>
              <a:t>shut up all men under sin</a:t>
            </a:r>
            <a:r>
              <a:rPr lang="en-US" sz="2400" dirty="0">
                <a:solidFill>
                  <a:srgbClr val="FAC090"/>
                </a:solidFill>
                <a:latin typeface="Avenir Book"/>
                <a:cs typeface="Avenir Book"/>
              </a:rPr>
              <a:t>, that the promise by faith in Jesus Christ might be given to those who believe. </a:t>
            </a:r>
          </a:p>
          <a:p>
            <a:pPr algn="r"/>
            <a:r>
              <a:rPr lang="en-US" sz="2000" dirty="0">
                <a:solidFill>
                  <a:srgbClr val="FAC090"/>
                </a:solidFill>
                <a:latin typeface="Avenir Book"/>
                <a:cs typeface="Avenir Book"/>
              </a:rPr>
              <a:t>Gal. 3:22</a:t>
            </a:r>
          </a:p>
        </p:txBody>
      </p:sp>
      <p:sp>
        <p:nvSpPr>
          <p:cNvPr id="10" name="TextBox 9"/>
          <p:cNvSpPr txBox="1"/>
          <p:nvPr/>
        </p:nvSpPr>
        <p:spPr>
          <a:xfrm>
            <a:off x="390132" y="2344527"/>
            <a:ext cx="8438444" cy="187743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dirty="0">
                <a:solidFill>
                  <a:srgbClr val="FAC090"/>
                </a:solidFill>
                <a:latin typeface="Avenir Book"/>
                <a:cs typeface="Avenir Book"/>
              </a:rPr>
              <a:t>But before faith came, we were </a:t>
            </a:r>
            <a:r>
              <a:rPr lang="en-US" sz="2400" dirty="0">
                <a:solidFill>
                  <a:srgbClr val="FFFF00"/>
                </a:solidFill>
                <a:latin typeface="Avenir Book"/>
                <a:cs typeface="Avenir Book"/>
              </a:rPr>
              <a:t>kept in custody under the law</a:t>
            </a:r>
            <a:r>
              <a:rPr lang="en-US" sz="2400" dirty="0">
                <a:solidFill>
                  <a:srgbClr val="FAC090"/>
                </a:solidFill>
                <a:latin typeface="Avenir Book"/>
                <a:cs typeface="Avenir Book"/>
              </a:rPr>
              <a:t>, being shut up to the faith which was later to be revealed</a:t>
            </a:r>
            <a:r>
              <a:rPr lang="en-US" sz="2400" dirty="0" smtClean="0">
                <a:solidFill>
                  <a:srgbClr val="FAC090"/>
                </a:solidFill>
                <a:latin typeface="Avenir Book"/>
                <a:cs typeface="Avenir Book"/>
              </a:rPr>
              <a:t>.</a:t>
            </a:r>
            <a:endParaRPr lang="en-US" sz="2000" dirty="0">
              <a:solidFill>
                <a:srgbClr val="FAC090"/>
              </a:solidFill>
              <a:latin typeface="Avenir Book"/>
              <a:cs typeface="Avenir Book"/>
            </a:endParaRPr>
          </a:p>
          <a:p>
            <a:pPr algn="r"/>
            <a:r>
              <a:rPr lang="en-US" sz="2000" dirty="0">
                <a:solidFill>
                  <a:srgbClr val="FAC090"/>
                </a:solidFill>
                <a:latin typeface="Avenir Book"/>
                <a:cs typeface="Avenir Book"/>
              </a:rPr>
              <a:t>Gal. 3:</a:t>
            </a:r>
            <a:r>
              <a:rPr lang="en-US" sz="2000" dirty="0" smtClean="0">
                <a:solidFill>
                  <a:srgbClr val="FAC090"/>
                </a:solidFill>
                <a:latin typeface="Avenir Book"/>
                <a:cs typeface="Avenir Book"/>
              </a:rPr>
              <a:t>23</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3945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1000"/>
                                        <p:tgtEl>
                                          <p:spTgt spid="9"/>
                                        </p:tgtEl>
                                      </p:cBhvr>
                                    </p:animEffect>
                                    <p:set>
                                      <p:cBhvr>
                                        <p:cTn id="20" dur="1" fill="hold">
                                          <p:stCondLst>
                                            <p:cond delay="999"/>
                                          </p:stCondLst>
                                        </p:cTn>
                                        <p:tgtEl>
                                          <p:spTgt spid="9"/>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10292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9642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13137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3061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3071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23</a:t>
            </a:r>
            <a:r>
              <a:rPr lang="en-US" sz="2600" dirty="0" smtClean="0">
                <a:solidFill>
                  <a:srgbClr val="FAC090"/>
                </a:solidFill>
                <a:effectLst>
                  <a:glow rad="101600">
                    <a:schemeClr val="accent6">
                      <a:satMod val="175000"/>
                      <a:alpha val="40000"/>
                    </a:schemeClr>
                  </a:glow>
                </a:effectLst>
                <a:latin typeface="Avenir Book"/>
                <a:cs typeface="Avenir Book"/>
              </a:rPr>
              <a:t> But </a:t>
            </a:r>
            <a:r>
              <a:rPr lang="en-US" sz="2600" dirty="0">
                <a:solidFill>
                  <a:srgbClr val="FAC090"/>
                </a:solidFill>
                <a:effectLst>
                  <a:glow rad="101600">
                    <a:schemeClr val="accent6">
                      <a:satMod val="175000"/>
                      <a:alpha val="40000"/>
                    </a:schemeClr>
                  </a:glow>
                </a:effectLst>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13220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9313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effectLst>
                  <a:glow rad="101600">
                    <a:schemeClr val="accent6">
                      <a:satMod val="175000"/>
                      <a:alpha val="40000"/>
                    </a:schemeClr>
                  </a:glow>
                </a:effectLst>
                <a:latin typeface="Avenir Book"/>
                <a:cs typeface="Avenir Book"/>
              </a:rPr>
              <a:t>25</a:t>
            </a:r>
            <a:r>
              <a:rPr lang="en-US" sz="2600" dirty="0">
                <a:solidFill>
                  <a:srgbClr val="FAC090"/>
                </a:solidFill>
                <a:effectLst>
                  <a:glow rad="101600">
                    <a:schemeClr val="accent6">
                      <a:satMod val="175000"/>
                      <a:alpha val="40000"/>
                    </a:schemeClr>
                  </a:glow>
                </a:effectLst>
                <a:latin typeface="Avenir Book"/>
                <a:cs typeface="Avenir Book"/>
              </a:rPr>
              <a:t> But now that faith has come, we are no longer under a tutor.</a:t>
            </a:r>
            <a:r>
              <a:rPr lang="en-US" sz="2600" baseline="30000" dirty="0">
                <a:solidFill>
                  <a:srgbClr val="FAC090"/>
                </a:solidFill>
                <a:latin typeface="Avenir Book"/>
                <a:cs typeface="Avenir Book"/>
              </a:rPr>
              <a:t>26</a:t>
            </a:r>
            <a:r>
              <a:rPr lang="en-US" sz="2600" dirty="0">
                <a:solidFill>
                  <a:srgbClr val="FAC090"/>
                </a:solidFill>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61983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by faith.</a:t>
            </a:r>
            <a:r>
              <a:rPr lang="en-US" sz="2600" baseline="30000" dirty="0">
                <a:solidFill>
                  <a:srgbClr val="FAC090"/>
                </a:solidFill>
                <a:latin typeface="Avenir Book"/>
                <a:cs typeface="Avenir Book"/>
              </a:rPr>
              <a:t>25</a:t>
            </a:r>
            <a:r>
              <a:rPr lang="en-US" sz="2600" dirty="0">
                <a:solidFill>
                  <a:srgbClr val="FAC090"/>
                </a:solidFill>
                <a:latin typeface="Avenir Book"/>
                <a:cs typeface="Avenir Book"/>
              </a:rPr>
              <a:t> But now that faith has come, we are no longer under a tutor.</a:t>
            </a:r>
            <a:r>
              <a:rPr lang="en-US" sz="2600" baseline="30000" dirty="0">
                <a:solidFill>
                  <a:srgbClr val="FAC090"/>
                </a:solidFill>
                <a:effectLst>
                  <a:glow rad="101600">
                    <a:schemeClr val="accent6">
                      <a:satMod val="175000"/>
                      <a:alpha val="40000"/>
                    </a:schemeClr>
                  </a:glow>
                </a:effectLst>
                <a:latin typeface="Avenir Book"/>
                <a:cs typeface="Avenir Book"/>
              </a:rPr>
              <a:t>26</a:t>
            </a:r>
            <a:r>
              <a:rPr lang="en-US" sz="2600" dirty="0">
                <a:solidFill>
                  <a:srgbClr val="FAC090"/>
                </a:solidFill>
                <a:effectLst>
                  <a:glow rad="101600">
                    <a:schemeClr val="accent6">
                      <a:satMod val="175000"/>
                      <a:alpha val="40000"/>
                    </a:schemeClr>
                  </a:glow>
                </a:effectLst>
                <a:latin typeface="Avenir Book"/>
                <a:cs typeface="Avenir Book"/>
              </a:rPr>
              <a:t> For you are all sons of God through faith in Christ Jesus.</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Tree>
    <p:extLst>
      <p:ext uri="{BB962C8B-B14F-4D97-AF65-F5344CB8AC3E}">
        <p14:creationId xmlns:p14="http://schemas.microsoft.com/office/powerpoint/2010/main" val="26356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3:23-29</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23</a:t>
            </a:r>
            <a:r>
              <a:rPr lang="en-US" sz="2600" dirty="0" smtClean="0">
                <a:solidFill>
                  <a:srgbClr val="FAC090"/>
                </a:solidFill>
                <a:latin typeface="Avenir Book"/>
                <a:cs typeface="Avenir Book"/>
              </a:rPr>
              <a:t> But </a:t>
            </a:r>
            <a:r>
              <a:rPr lang="en-US" sz="2600" dirty="0">
                <a:solidFill>
                  <a:srgbClr val="FAC090"/>
                </a:solidFill>
                <a:latin typeface="Avenir Book"/>
                <a:cs typeface="Avenir Book"/>
              </a:rPr>
              <a:t>before faith came, we were kept in custody under the law, being shut up to the faith which was later to be revealed.</a:t>
            </a:r>
            <a:r>
              <a:rPr lang="en-US" sz="2600" baseline="30000" dirty="0">
                <a:solidFill>
                  <a:srgbClr val="FAC090"/>
                </a:solidFill>
                <a:latin typeface="Avenir Book"/>
                <a:cs typeface="Avenir Book"/>
              </a:rPr>
              <a:t>24</a:t>
            </a:r>
            <a:r>
              <a:rPr lang="en-US" sz="2600" dirty="0">
                <a:solidFill>
                  <a:srgbClr val="FAC090"/>
                </a:solidFill>
                <a:latin typeface="Avenir Book"/>
                <a:cs typeface="Avenir Book"/>
              </a:rPr>
              <a:t> Therefore the Law has become our tutor to lead us to Christ, that we may be justified </a:t>
            </a:r>
            <a:r>
              <a:rPr lang="en-US" sz="2600" dirty="0">
                <a:solidFill>
                  <a:srgbClr val="FAC090"/>
                </a:solidFill>
                <a:effectLst/>
                <a:latin typeface="Avenir Book"/>
                <a:cs typeface="Avenir Book"/>
              </a:rPr>
              <a:t>by faith.</a:t>
            </a:r>
            <a:r>
              <a:rPr lang="en-US" sz="2600" baseline="30000" dirty="0">
                <a:solidFill>
                  <a:srgbClr val="FAC090"/>
                </a:solidFill>
                <a:effectLst/>
                <a:latin typeface="Avenir Book"/>
                <a:cs typeface="Avenir Book"/>
              </a:rPr>
              <a:t>25</a:t>
            </a:r>
            <a:r>
              <a:rPr lang="en-US" sz="2600" dirty="0">
                <a:solidFill>
                  <a:srgbClr val="FAC090"/>
                </a:solidFill>
                <a:effectLst/>
                <a:latin typeface="Avenir Book"/>
                <a:cs typeface="Avenir Book"/>
              </a:rPr>
              <a:t> But now that faith has come, we are no longer under a tutor.</a:t>
            </a:r>
            <a:r>
              <a:rPr lang="en-US" sz="2600" baseline="30000" dirty="0">
                <a:solidFill>
                  <a:srgbClr val="FAC090"/>
                </a:solidFill>
                <a:effectLst/>
                <a:latin typeface="Avenir Book"/>
                <a:cs typeface="Avenir Book"/>
              </a:rPr>
              <a:t>26</a:t>
            </a:r>
            <a:r>
              <a:rPr lang="en-US" sz="2600" dirty="0">
                <a:solidFill>
                  <a:srgbClr val="FAC090"/>
                </a:solidFill>
                <a:effectLst/>
                <a:latin typeface="Avenir Book"/>
                <a:cs typeface="Avenir Book"/>
              </a:rPr>
              <a:t> For you are all sons of God through faith in Christ Jesus.</a:t>
            </a:r>
            <a:r>
              <a:rPr lang="en-US" sz="2600" baseline="30000" dirty="0">
                <a:solidFill>
                  <a:srgbClr val="FAC090"/>
                </a:solidFill>
                <a:effectLst>
                  <a:glow rad="101600">
                    <a:schemeClr val="accent6">
                      <a:satMod val="175000"/>
                      <a:alpha val="40000"/>
                    </a:schemeClr>
                  </a:glow>
                </a:effectLst>
                <a:latin typeface="Avenir Book"/>
                <a:cs typeface="Avenir Book"/>
              </a:rPr>
              <a:t>27</a:t>
            </a:r>
            <a:r>
              <a:rPr lang="en-US" sz="2600" dirty="0">
                <a:solidFill>
                  <a:srgbClr val="FAC090"/>
                </a:solidFill>
                <a:effectLst>
                  <a:glow rad="101600">
                    <a:schemeClr val="accent6">
                      <a:satMod val="175000"/>
                      <a:alpha val="40000"/>
                    </a:schemeClr>
                  </a:glow>
                </a:effectLst>
                <a:latin typeface="Avenir Book"/>
                <a:cs typeface="Avenir Book"/>
              </a:rPr>
              <a:t> For all of you who were baptized into Christ have clothed yourselves with Christ.</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There is neither Jew nor Greek, there is neither slave nor free man, there is neither male nor female; for you are all one in Christ Jesus.</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And if you belong to Christ, then you are Abraham’s offspring, heirs according to promise. </a:t>
            </a:r>
          </a:p>
        </p:txBody>
      </p:sp>
      <p:sp>
        <p:nvSpPr>
          <p:cNvPr id="5" name="TextBox 4"/>
          <p:cNvSpPr txBox="1">
            <a:spLocks/>
          </p:cNvSpPr>
          <p:nvPr/>
        </p:nvSpPr>
        <p:spPr>
          <a:xfrm>
            <a:off x="6204671" y="623488"/>
            <a:ext cx="2193661" cy="615553"/>
          </a:xfrm>
          <a:prstGeom prst="rect">
            <a:avLst/>
          </a:prstGeom>
          <a:solidFill>
            <a:schemeClr val="bg1"/>
          </a:solidFill>
          <a:ln w="12700">
            <a:solidFill>
              <a:srgbClr val="FAC090"/>
            </a:solidFill>
          </a:ln>
          <a:effectLst>
            <a:glow rad="101600">
              <a:schemeClr val="tx1">
                <a:alpha val="75000"/>
              </a:schemeClr>
            </a:glow>
            <a:outerShdw blurRad="50800" dist="38100" dir="2700000" algn="tl" rotWithShape="0">
              <a:schemeClr val="tx1"/>
            </a:outerShdw>
          </a:effectLst>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2800" b="1" dirty="0" smtClean="0">
                <a:effectLst>
                  <a:outerShdw blurRad="50800" dist="38100" dir="2700000" algn="tl" rotWithShape="0">
                    <a:prstClr val="black">
                      <a:alpha val="40000"/>
                    </a:prstClr>
                  </a:outerShdw>
                </a:effectLst>
                <a:latin typeface="Avenir Book"/>
                <a:cs typeface="Avenir Book"/>
              </a:rPr>
              <a:t>Acts 2:38-39</a:t>
            </a:r>
            <a:endParaRPr lang="en-US" sz="2800" b="1" dirty="0">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1582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5"/>
                                        </p:tgtEl>
                                        <p:attrNameLst>
                                          <p:attrName>ppt_y</p:attrName>
                                        </p:attrNameLst>
                                      </p:cBhvr>
                                      <p:tavLst>
                                        <p:tav tm="0">
                                          <p:val>
                                            <p:strVal val="#ppt_y"/>
                                          </p:val>
                                        </p:tav>
                                        <p:tav tm="100000">
                                          <p:val>
                                            <p:strVal val="#ppt_y+#ppt_h*1.125000"/>
                                          </p:val>
                                        </p:tav>
                                      </p:tavLst>
                                    </p:anim>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3504</TotalTime>
  <Words>4888</Words>
  <Application>Microsoft Macintosh PowerPoint</Application>
  <PresentationFormat>On-screen Show (4:3)</PresentationFormat>
  <Paragraphs>93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169</cp:revision>
  <dcterms:created xsi:type="dcterms:W3CDTF">2015-04-28T09:11:35Z</dcterms:created>
  <dcterms:modified xsi:type="dcterms:W3CDTF">2015-08-19T22:26:27Z</dcterms:modified>
</cp:coreProperties>
</file>