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372" r:id="rId3"/>
    <p:sldId id="381" r:id="rId4"/>
    <p:sldId id="382" r:id="rId5"/>
    <p:sldId id="383" r:id="rId6"/>
    <p:sldId id="384" r:id="rId7"/>
    <p:sldId id="385" r:id="rId8"/>
    <p:sldId id="405" r:id="rId9"/>
    <p:sldId id="406" r:id="rId10"/>
    <p:sldId id="410" r:id="rId11"/>
    <p:sldId id="407" r:id="rId12"/>
    <p:sldId id="408" r:id="rId13"/>
    <p:sldId id="409" r:id="rId14"/>
    <p:sldId id="404" r:id="rId15"/>
    <p:sldId id="387" r:id="rId16"/>
    <p:sldId id="388" r:id="rId17"/>
    <p:sldId id="392" r:id="rId18"/>
    <p:sldId id="411" r:id="rId19"/>
    <p:sldId id="393" r:id="rId20"/>
    <p:sldId id="412" r:id="rId21"/>
    <p:sldId id="413" r:id="rId22"/>
    <p:sldId id="394" r:id="rId23"/>
    <p:sldId id="414" r:id="rId24"/>
    <p:sldId id="415" r:id="rId25"/>
    <p:sldId id="391" r:id="rId26"/>
    <p:sldId id="418" r:id="rId27"/>
    <p:sldId id="395" r:id="rId28"/>
    <p:sldId id="416" r:id="rId29"/>
    <p:sldId id="417" r:id="rId30"/>
    <p:sldId id="396" r:id="rId31"/>
    <p:sldId id="397" r:id="rId32"/>
    <p:sldId id="398" r:id="rId33"/>
    <p:sldId id="399" r:id="rId34"/>
    <p:sldId id="40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42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8/12/15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8/12/15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8/12/15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8/12/15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8/12/15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8/12/15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8/12/15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Chapters 3:23-4:7</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a:t>
            </a:r>
            <a:r>
              <a:rPr lang="en-US" sz="2600" dirty="0">
                <a:solidFill>
                  <a:srgbClr val="FFFF00"/>
                </a:solidFill>
                <a:effectLst>
                  <a:glow rad="101600">
                    <a:schemeClr val="accent6">
                      <a:satMod val="175000"/>
                      <a:alpha val="40000"/>
                    </a:schemeClr>
                  </a:glow>
                </a:effectLst>
                <a:latin typeface="Avenir Book"/>
                <a:cs typeface="Avenir Book"/>
              </a:rPr>
              <a:t>us</a:t>
            </a:r>
            <a:r>
              <a:rPr lang="en-US" sz="2600" dirty="0">
                <a:solidFill>
                  <a:srgbClr val="FAC090"/>
                </a:solidFill>
                <a:latin typeface="Avenir Book"/>
                <a:cs typeface="Avenir Book"/>
              </a:rPr>
              <a:t>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82089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a:t>
            </a:r>
            <a:r>
              <a:rPr lang="en-US" sz="2600" dirty="0">
                <a:solidFill>
                  <a:srgbClr val="FFFF00"/>
                </a:solidFill>
                <a:effectLst>
                  <a:glow rad="101600">
                    <a:schemeClr val="accent6">
                      <a:satMod val="175000"/>
                      <a:alpha val="40000"/>
                    </a:schemeClr>
                  </a:glow>
                </a:effectLst>
                <a:latin typeface="Avenir Book"/>
                <a:cs typeface="Avenir Book"/>
              </a:rPr>
              <a:t>we</a:t>
            </a:r>
            <a:r>
              <a:rPr lang="en-US" sz="2600" dirty="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latin typeface="Avenir Book"/>
                <a:cs typeface="Avenir Book"/>
              </a:rPr>
              <a:t>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42705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a:t>
            </a:r>
            <a:r>
              <a:rPr lang="en-US" sz="2600" dirty="0">
                <a:solidFill>
                  <a:srgbClr val="FFFF00"/>
                </a:solidFill>
                <a:effectLst>
                  <a:glow rad="101600">
                    <a:schemeClr val="accent6">
                      <a:satMod val="175000"/>
                      <a:alpha val="40000"/>
                    </a:schemeClr>
                  </a:glow>
                </a:effectLst>
                <a:latin typeface="Avenir Book"/>
                <a:cs typeface="Avenir Book"/>
              </a:rPr>
              <a:t>we</a:t>
            </a:r>
            <a:r>
              <a:rPr lang="en-US" sz="2600" dirty="0">
                <a:solidFill>
                  <a:srgbClr val="FAC090"/>
                </a:solidFill>
                <a:latin typeface="Avenir Book"/>
                <a:cs typeface="Avenir Book"/>
              </a:rPr>
              <a:t>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8095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a:t>
            </a:r>
            <a:r>
              <a:rPr lang="en-US" sz="2600" dirty="0">
                <a:solidFill>
                  <a:srgbClr val="FFFF00"/>
                </a:solidFill>
                <a:effectLst>
                  <a:glow rad="101600">
                    <a:schemeClr val="accent6">
                      <a:satMod val="175000"/>
                      <a:alpha val="40000"/>
                    </a:schemeClr>
                  </a:glow>
                </a:effectLst>
                <a:latin typeface="Avenir Book"/>
                <a:cs typeface="Avenir Book"/>
              </a:rPr>
              <a:t>you</a:t>
            </a:r>
            <a:r>
              <a:rPr lang="en-US" sz="2600" dirty="0">
                <a:solidFill>
                  <a:srgbClr val="FAC090"/>
                </a:solidFill>
                <a:effectLst>
                  <a:glow rad="101600">
                    <a:schemeClr val="accent6">
                      <a:satMod val="175000"/>
                      <a:alpha val="40000"/>
                    </a:schemeClr>
                  </a:glow>
                </a:effectLst>
                <a:latin typeface="Avenir Book"/>
                <a:cs typeface="Avenir Book"/>
              </a:rPr>
              <a:t>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11107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a:t>
            </a:r>
            <a:r>
              <a:rPr lang="en-US" sz="2600" dirty="0">
                <a:solidFill>
                  <a:srgbClr val="FAC090"/>
                </a:solidFill>
                <a:effectLst>
                  <a:glow rad="101600">
                    <a:schemeClr val="accent6">
                      <a:satMod val="175000"/>
                      <a:alpha val="40000"/>
                    </a:schemeClr>
                  </a:glow>
                </a:effectLst>
                <a:latin typeface="Avenir Book"/>
                <a:cs typeface="Avenir Book"/>
              </a:rPr>
              <a:t>by faith.</a:t>
            </a:r>
            <a:r>
              <a:rPr lang="en-US" sz="2600" baseline="30000" dirty="0">
                <a:solidFill>
                  <a:srgbClr val="FAC090"/>
                </a:solidFill>
                <a:effectLst/>
                <a:latin typeface="Avenir Book"/>
                <a:cs typeface="Avenir Book"/>
              </a:rPr>
              <a:t>25</a:t>
            </a:r>
            <a:r>
              <a:rPr lang="en-US" sz="2600" dirty="0">
                <a:solidFill>
                  <a:srgbClr val="FAC090"/>
                </a:solidFill>
                <a:effectLst/>
                <a:latin typeface="Avenir Book"/>
                <a:cs typeface="Avenir Book"/>
              </a:rPr>
              <a:t> But now that faith has come, we are no longer under a tutor.</a:t>
            </a:r>
            <a:r>
              <a:rPr lang="en-US" sz="2600" baseline="30000" dirty="0">
                <a:solidFill>
                  <a:srgbClr val="FAC090"/>
                </a:solidFill>
                <a:effectLst/>
                <a:latin typeface="Avenir Book"/>
                <a:cs typeface="Avenir Book"/>
              </a:rPr>
              <a:t>26</a:t>
            </a:r>
            <a:r>
              <a:rPr lang="en-US" sz="2600" dirty="0">
                <a:solidFill>
                  <a:srgbClr val="FAC090"/>
                </a:solidFill>
                <a:effectLst/>
                <a:latin typeface="Avenir Book"/>
                <a:cs typeface="Avenir Book"/>
              </a:rPr>
              <a:t> For you are all sons of God through faith in Christ Jesus.</a:t>
            </a:r>
            <a:r>
              <a:rPr lang="en-US" sz="2600" baseline="30000" dirty="0">
                <a:solidFill>
                  <a:srgbClr val="FAC090"/>
                </a:solidFill>
                <a:effectLst>
                  <a:glow rad="101600">
                    <a:schemeClr val="accent6">
                      <a:satMod val="175000"/>
                      <a:alpha val="40000"/>
                    </a:schemeClr>
                  </a:glow>
                </a:effectLst>
                <a:latin typeface="Avenir Book"/>
                <a:cs typeface="Avenir Book"/>
              </a:rPr>
              <a:t>27</a:t>
            </a:r>
            <a:r>
              <a:rPr lang="en-US" sz="2600" dirty="0">
                <a:solidFill>
                  <a:srgbClr val="FAC090"/>
                </a:solidFill>
                <a:effectLst>
                  <a:glow rad="101600">
                    <a:schemeClr val="accent6">
                      <a:satMod val="175000"/>
                      <a:alpha val="40000"/>
                    </a:schemeClr>
                  </a:glow>
                </a:effectLst>
                <a:latin typeface="Avenir Book"/>
                <a:cs typeface="Avenir Book"/>
              </a:rPr>
              <a:t> For </a:t>
            </a:r>
            <a:r>
              <a:rPr lang="en-US" sz="2600" dirty="0">
                <a:solidFill>
                  <a:srgbClr val="FFFF00"/>
                </a:solidFill>
                <a:effectLst>
                  <a:glow rad="101600">
                    <a:schemeClr val="accent6">
                      <a:satMod val="175000"/>
                      <a:alpha val="40000"/>
                    </a:schemeClr>
                  </a:glow>
                </a:effectLst>
                <a:latin typeface="Avenir Book"/>
                <a:cs typeface="Avenir Book"/>
              </a:rPr>
              <a:t>all of you </a:t>
            </a:r>
            <a:r>
              <a:rPr lang="en-US" sz="2600" dirty="0">
                <a:solidFill>
                  <a:srgbClr val="FAC090"/>
                </a:solidFill>
                <a:effectLst>
                  <a:glow rad="101600">
                    <a:schemeClr val="accent6">
                      <a:satMod val="175000"/>
                      <a:alpha val="40000"/>
                    </a:schemeClr>
                  </a:glow>
                </a:effectLst>
                <a:latin typeface="Avenir Book"/>
                <a:cs typeface="Avenir Book"/>
              </a:rPr>
              <a:t>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15821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effectLst>
                  <a:glow rad="101600">
                    <a:schemeClr val="accent6">
                      <a:satMod val="175000"/>
                      <a:alpha val="40000"/>
                    </a:schemeClr>
                  </a:glow>
                </a:effectLst>
                <a:latin typeface="Avenir Book"/>
                <a:cs typeface="Avenir Book"/>
              </a:rPr>
              <a:t>28</a:t>
            </a:r>
            <a:r>
              <a:rPr lang="en-US" sz="2600" dirty="0">
                <a:solidFill>
                  <a:srgbClr val="FAC090"/>
                </a:solidFill>
                <a:effectLst>
                  <a:glow rad="101600">
                    <a:schemeClr val="accent6">
                      <a:satMod val="175000"/>
                      <a:alpha val="40000"/>
                    </a:schemeClr>
                  </a:glow>
                </a:effectLst>
                <a:latin typeface="Avenir Book"/>
                <a:cs typeface="Avenir Book"/>
              </a:rPr>
              <a:t> There is neither Jew nor Greek, there is neither slave nor free man, there is neither male nor female; for </a:t>
            </a:r>
            <a:r>
              <a:rPr lang="en-US" sz="2600" dirty="0">
                <a:solidFill>
                  <a:srgbClr val="FFFF00"/>
                </a:solidFill>
                <a:effectLst>
                  <a:glow rad="101600">
                    <a:schemeClr val="accent6">
                      <a:satMod val="175000"/>
                      <a:alpha val="40000"/>
                    </a:schemeClr>
                  </a:glow>
                </a:effectLst>
                <a:latin typeface="Avenir Book"/>
                <a:cs typeface="Avenir Book"/>
              </a:rPr>
              <a:t>you</a:t>
            </a:r>
            <a:r>
              <a:rPr lang="en-US" sz="2600" dirty="0">
                <a:solidFill>
                  <a:srgbClr val="FAC090"/>
                </a:solidFill>
                <a:effectLst>
                  <a:glow rad="101600">
                    <a:schemeClr val="accent6">
                      <a:satMod val="175000"/>
                      <a:alpha val="40000"/>
                    </a:schemeClr>
                  </a:glow>
                </a:effectLst>
                <a:latin typeface="Avenir Book"/>
                <a:cs typeface="Avenir Book"/>
              </a:rPr>
              <a:t>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5745595" y="623488"/>
            <a:ext cx="3111807"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Ephesians 2:11-16</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8876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effectLst>
                  <a:glow rad="101600">
                    <a:schemeClr val="accent6">
                      <a:satMod val="175000"/>
                      <a:alpha val="40000"/>
                    </a:schemeClr>
                  </a:glow>
                </a:effectLst>
                <a:latin typeface="Avenir Book"/>
                <a:cs typeface="Avenir Book"/>
              </a:rPr>
              <a:t>29</a:t>
            </a:r>
            <a:r>
              <a:rPr lang="en-US" sz="2600" dirty="0">
                <a:solidFill>
                  <a:srgbClr val="FAC090"/>
                </a:solidFill>
                <a:effectLst>
                  <a:glow rad="101600">
                    <a:schemeClr val="accent6">
                      <a:satMod val="175000"/>
                      <a:alpha val="40000"/>
                    </a:schemeClr>
                  </a:glow>
                </a:effectLst>
                <a:latin typeface="Avenir Book"/>
                <a:cs typeface="Avenir Book"/>
              </a:rPr>
              <a:t> And if </a:t>
            </a:r>
            <a:r>
              <a:rPr lang="en-US" sz="2600" dirty="0">
                <a:solidFill>
                  <a:srgbClr val="FFFF00"/>
                </a:solidFill>
                <a:effectLst>
                  <a:glow rad="101600">
                    <a:schemeClr val="accent6">
                      <a:satMod val="175000"/>
                      <a:alpha val="40000"/>
                    </a:schemeClr>
                  </a:glow>
                </a:effectLst>
                <a:latin typeface="Avenir Book"/>
                <a:cs typeface="Avenir Book"/>
              </a:rPr>
              <a:t>you</a:t>
            </a:r>
            <a:r>
              <a:rPr lang="en-US" sz="2600" dirty="0">
                <a:solidFill>
                  <a:srgbClr val="FAC090"/>
                </a:solidFill>
                <a:effectLst>
                  <a:glow rad="101600">
                    <a:schemeClr val="accent6">
                      <a:satMod val="175000"/>
                      <a:alpha val="40000"/>
                    </a:schemeClr>
                  </a:glow>
                </a:effectLst>
                <a:latin typeface="Avenir Book"/>
                <a:cs typeface="Avenir Book"/>
              </a:rPr>
              <a:t> belong to Christ, then </a:t>
            </a:r>
            <a:r>
              <a:rPr lang="en-US" sz="2600" dirty="0">
                <a:solidFill>
                  <a:srgbClr val="FFFF00"/>
                </a:solidFill>
                <a:effectLst>
                  <a:glow rad="101600">
                    <a:schemeClr val="accent6">
                      <a:satMod val="175000"/>
                      <a:alpha val="40000"/>
                    </a:schemeClr>
                  </a:glow>
                </a:effectLst>
                <a:latin typeface="Avenir Book"/>
                <a:cs typeface="Avenir Book"/>
              </a:rPr>
              <a:t>you</a:t>
            </a:r>
            <a:r>
              <a:rPr lang="en-US" sz="2600" dirty="0">
                <a:solidFill>
                  <a:srgbClr val="FAC090"/>
                </a:solidFill>
                <a:effectLst>
                  <a:glow rad="101600">
                    <a:schemeClr val="accent6">
                      <a:satMod val="175000"/>
                      <a:alpha val="40000"/>
                    </a:schemeClr>
                  </a:glow>
                </a:effectLst>
                <a:latin typeface="Avenir Book"/>
                <a:cs typeface="Avenir Book"/>
              </a:rPr>
              <a:t> are Abraham’s offspring, heirs according to promise.</a:t>
            </a:r>
            <a:r>
              <a:rPr lang="en-US" sz="2600" dirty="0">
                <a:solidFill>
                  <a:srgbClr val="FAC090"/>
                </a:solidFill>
                <a:latin typeface="Avenir Book"/>
                <a:cs typeface="Avenir Book"/>
              </a:rPr>
              <a:t> </a:t>
            </a:r>
          </a:p>
        </p:txBody>
      </p:sp>
      <p:sp>
        <p:nvSpPr>
          <p:cNvPr id="5" name="TextBox 4"/>
          <p:cNvSpPr txBox="1"/>
          <p:nvPr/>
        </p:nvSpPr>
        <p:spPr>
          <a:xfrm>
            <a:off x="365478" y="3505513"/>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if the inheritance is based on law, it is no longer based on a promise; but God has granted it to Abraham by means of a promise. </a:t>
            </a:r>
            <a:r>
              <a:rPr lang="en-US" sz="2400" dirty="0" smtClean="0">
                <a:solidFill>
                  <a:schemeClr val="bg1"/>
                </a:solidFill>
                <a:latin typeface="Avenir Book"/>
                <a:cs typeface="Avenir Book"/>
              </a:rPr>
              <a:t> </a:t>
            </a:r>
          </a:p>
          <a:p>
            <a:pPr algn="r"/>
            <a:r>
              <a:rPr lang="en-US" dirty="0" smtClean="0">
                <a:solidFill>
                  <a:schemeClr val="bg1"/>
                </a:solidFill>
                <a:latin typeface="Avenir Book"/>
                <a:cs typeface="Avenir Book"/>
              </a:rPr>
              <a:t>Galatians 3:18</a:t>
            </a:r>
          </a:p>
        </p:txBody>
      </p:sp>
      <p:sp>
        <p:nvSpPr>
          <p:cNvPr id="6" name="TextBox 5"/>
          <p:cNvSpPr txBox="1"/>
          <p:nvPr/>
        </p:nvSpPr>
        <p:spPr>
          <a:xfrm>
            <a:off x="365478" y="3848413"/>
            <a:ext cx="8438444" cy="147732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Therefore</a:t>
            </a:r>
            <a:r>
              <a:rPr lang="en-US" sz="2400" dirty="0">
                <a:solidFill>
                  <a:schemeClr val="bg1"/>
                </a:solidFill>
                <a:latin typeface="Avenir Book"/>
                <a:cs typeface="Avenir Book"/>
              </a:rPr>
              <a:t>, be sure that it is those who are of faith who are sons of Abraham. </a:t>
            </a:r>
          </a:p>
          <a:p>
            <a:pPr algn="r"/>
            <a:r>
              <a:rPr lang="en-US" dirty="0" smtClean="0">
                <a:solidFill>
                  <a:schemeClr val="bg1"/>
                </a:solidFill>
                <a:latin typeface="Avenir Book"/>
                <a:cs typeface="Avenir Book"/>
              </a:rPr>
              <a:t>Galatians 3:</a:t>
            </a:r>
            <a:r>
              <a:rPr lang="en-US" dirty="0">
                <a:solidFill>
                  <a:schemeClr val="bg1"/>
                </a:solidFill>
                <a:latin typeface="Avenir Book"/>
                <a:cs typeface="Avenir Book"/>
              </a:rPr>
              <a:t>7</a:t>
            </a:r>
            <a:endParaRPr lang="en-US" dirty="0" smtClean="0">
              <a:solidFill>
                <a:schemeClr val="bg1"/>
              </a:solidFill>
              <a:latin typeface="Avenir Book"/>
              <a:cs typeface="Avenir Book"/>
            </a:endParaRPr>
          </a:p>
        </p:txBody>
      </p:sp>
    </p:spTree>
    <p:extLst>
      <p:ext uri="{BB962C8B-B14F-4D97-AF65-F5344CB8AC3E}">
        <p14:creationId xmlns:p14="http://schemas.microsoft.com/office/powerpoint/2010/main" val="27871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3346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7697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effectLst>
                  <a:glow rad="101600">
                    <a:schemeClr val="accent6">
                      <a:satMod val="175000"/>
                      <a:alpha val="40000"/>
                    </a:schemeClr>
                  </a:glow>
                </a:effectLst>
                <a:latin typeface="Avenir Book"/>
                <a:cs typeface="Avenir Book"/>
              </a:rPr>
              <a:t>,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1041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3:19-22</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539615"/>
            <a:ext cx="8720665" cy="458587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19</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Why the Law then? It was added because of transgressions, having been ordained through angels by the agency of a mediator, until the seed should come to whom the promise had been made.</a:t>
            </a:r>
            <a:r>
              <a:rPr lang="en-US" sz="2600" baseline="30000" dirty="0">
                <a:solidFill>
                  <a:srgbClr val="FAC090"/>
                </a:solidFill>
                <a:latin typeface="Avenir Book"/>
                <a:cs typeface="Avenir Book"/>
              </a:rPr>
              <a:t>20 </a:t>
            </a:r>
            <a:r>
              <a:rPr lang="en-US" sz="2600" dirty="0">
                <a:solidFill>
                  <a:srgbClr val="FAC090"/>
                </a:solidFill>
                <a:latin typeface="Avenir Book"/>
                <a:cs typeface="Avenir Book"/>
              </a:rPr>
              <a:t>Now a mediator is not for one party only; whereas God is only one.</a:t>
            </a:r>
            <a:r>
              <a:rPr lang="en-US" sz="2600" baseline="30000" dirty="0">
                <a:solidFill>
                  <a:srgbClr val="FAC090"/>
                </a:solidFill>
                <a:latin typeface="Avenir Book"/>
                <a:cs typeface="Avenir Book"/>
              </a:rPr>
              <a:t>21</a:t>
            </a:r>
            <a:r>
              <a:rPr lang="en-US" sz="2600" dirty="0">
                <a:solidFill>
                  <a:srgbClr val="FAC090"/>
                </a:solidFill>
                <a:latin typeface="Avenir Book"/>
                <a:cs typeface="Avenir Book"/>
              </a:rPr>
              <a:t> Is the Law then contrary to the promises of God? May it never be! For if a law had been given which was able to impart life, then righteousness would indeed have been based on law.</a:t>
            </a:r>
            <a:r>
              <a:rPr lang="en-US" sz="2600" baseline="30000" dirty="0">
                <a:solidFill>
                  <a:srgbClr val="FAC090"/>
                </a:solidFill>
                <a:latin typeface="Avenir Book"/>
                <a:cs typeface="Avenir Book"/>
              </a:rPr>
              <a:t>22</a:t>
            </a:r>
            <a:r>
              <a:rPr lang="en-US" sz="2600" dirty="0">
                <a:solidFill>
                  <a:srgbClr val="FAC090"/>
                </a:solidFill>
                <a:latin typeface="Avenir Book"/>
                <a:cs typeface="Avenir Book"/>
              </a:rPr>
              <a:t> But the Scripture has shut up all men under sin, that the promise by faith in Jesus Christ might be given to those who believe. </a:t>
            </a:r>
          </a:p>
        </p:txBody>
      </p:sp>
      <p:sp>
        <p:nvSpPr>
          <p:cNvPr id="5" name="TextBox 4"/>
          <p:cNvSpPr txBox="1">
            <a:spLocks/>
          </p:cNvSpPr>
          <p:nvPr/>
        </p:nvSpPr>
        <p:spPr>
          <a:xfrm>
            <a:off x="5702342" y="623488"/>
            <a:ext cx="3198311"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Colossians 2:10-14</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3642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we, while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effectLst>
                  <a:glow rad="101600">
                    <a:schemeClr val="accent6">
                      <a:satMod val="175000"/>
                      <a:alpha val="40000"/>
                    </a:schemeClr>
                  </a:glow>
                </a:effectLst>
                <a:latin typeface="Avenir Book"/>
                <a:cs typeface="Avenir Book"/>
              </a:rPr>
              <a:t>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7470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we, while we were children, were </a:t>
            </a:r>
            <a:r>
              <a:rPr lang="en-US" sz="2500" dirty="0">
                <a:solidFill>
                  <a:srgbClr val="FFFF00"/>
                </a:solidFill>
                <a:effectLst>
                  <a:glow rad="101600">
                    <a:schemeClr val="accent6">
                      <a:satMod val="175000"/>
                      <a:alpha val="40000"/>
                    </a:schemeClr>
                  </a:glow>
                </a:effectLst>
                <a:latin typeface="Avenir Book"/>
                <a:cs typeface="Avenir Book"/>
              </a:rPr>
              <a:t>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
        <p:nvSpPr>
          <p:cNvPr id="5" name="TextBox 4"/>
          <p:cNvSpPr txBox="1"/>
          <p:nvPr/>
        </p:nvSpPr>
        <p:spPr>
          <a:xfrm>
            <a:off x="365478" y="3835713"/>
            <a:ext cx="8438444" cy="2492990"/>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But </a:t>
            </a:r>
            <a:r>
              <a:rPr lang="en-US" sz="2400" dirty="0">
                <a:solidFill>
                  <a:schemeClr val="bg1"/>
                </a:solidFill>
                <a:latin typeface="Avenir Book"/>
                <a:cs typeface="Avenir Book"/>
              </a:rPr>
              <a:t>before faith came, we were kept in custody under the law, being shut up to the faith which was later to be revealed</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Therefore the Law has become our tutor to lead us to Christ, that we may be justified by faith. </a:t>
            </a:r>
          </a:p>
          <a:p>
            <a:pPr algn="r"/>
            <a:endParaRPr lang="en-US" dirty="0" smtClean="0">
              <a:solidFill>
                <a:schemeClr val="bg1"/>
              </a:solidFill>
              <a:latin typeface="Avenir Book"/>
              <a:cs typeface="Avenir Book"/>
            </a:endParaRPr>
          </a:p>
          <a:p>
            <a:pPr algn="r"/>
            <a:r>
              <a:rPr lang="en-US" dirty="0" smtClean="0">
                <a:solidFill>
                  <a:schemeClr val="bg1"/>
                </a:solidFill>
                <a:latin typeface="Avenir Book"/>
                <a:cs typeface="Avenir Book"/>
              </a:rPr>
              <a:t>Galatians 3:22-23</a:t>
            </a:r>
          </a:p>
        </p:txBody>
      </p:sp>
      <p:sp>
        <p:nvSpPr>
          <p:cNvPr id="6" name="TextBox 5"/>
          <p:cNvSpPr txBox="1"/>
          <p:nvPr/>
        </p:nvSpPr>
        <p:spPr>
          <a:xfrm>
            <a:off x="365478" y="3797613"/>
            <a:ext cx="8438444" cy="295465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However </a:t>
            </a:r>
            <a:r>
              <a:rPr lang="en-US" sz="2400" dirty="0">
                <a:solidFill>
                  <a:schemeClr val="bg1"/>
                </a:solidFill>
                <a:latin typeface="Avenir Book"/>
                <a:cs typeface="Avenir Book"/>
              </a:rPr>
              <a:t>at that time, when you did not know God, you were slaves to those which by nature are no gods</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But now that you have come to know God, or rather to be known by God, how is it that you turn back again to </a:t>
            </a:r>
            <a:r>
              <a:rPr lang="en-US" sz="2400" dirty="0">
                <a:solidFill>
                  <a:srgbClr val="FFFF00"/>
                </a:solidFill>
                <a:latin typeface="Avenir Book"/>
                <a:cs typeface="Avenir Book"/>
              </a:rPr>
              <a:t>the weak and worthless elemental things, to which you desire to be enslaved all over again? </a:t>
            </a:r>
          </a:p>
          <a:p>
            <a:pPr algn="r"/>
            <a:r>
              <a:rPr lang="en-US" dirty="0" smtClean="0">
                <a:solidFill>
                  <a:schemeClr val="bg1"/>
                </a:solidFill>
                <a:latin typeface="Avenir Book"/>
                <a:cs typeface="Avenir Book"/>
              </a:rPr>
              <a:t>Galatians 4:8-9</a:t>
            </a:r>
          </a:p>
        </p:txBody>
      </p:sp>
    </p:spTree>
    <p:extLst>
      <p:ext uri="{BB962C8B-B14F-4D97-AF65-F5344CB8AC3E}">
        <p14:creationId xmlns:p14="http://schemas.microsoft.com/office/powerpoint/2010/main" val="10585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220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effectLst>
                  <a:glow rad="101600">
                    <a:schemeClr val="accent6">
                      <a:satMod val="175000"/>
                      <a:alpha val="40000"/>
                    </a:schemeClr>
                  </a:glow>
                </a:effectLst>
                <a:latin typeface="Avenir Book"/>
                <a:cs typeface="Avenir Book"/>
              </a:rPr>
              <a:t>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
        <p:nvSpPr>
          <p:cNvPr id="5" name="TextBox 4"/>
          <p:cNvSpPr txBox="1">
            <a:spLocks/>
          </p:cNvSpPr>
          <p:nvPr/>
        </p:nvSpPr>
        <p:spPr>
          <a:xfrm>
            <a:off x="5849012" y="623488"/>
            <a:ext cx="2904976"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Hebrews 2:14-18</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1105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a:t>
            </a:r>
            <a:r>
              <a:rPr lang="en-US" sz="2500" dirty="0">
                <a:solidFill>
                  <a:srgbClr val="FFFF00"/>
                </a:solidFill>
                <a:effectLst>
                  <a:glow rad="101600">
                    <a:schemeClr val="accent6">
                      <a:satMod val="175000"/>
                      <a:alpha val="40000"/>
                    </a:schemeClr>
                  </a:glow>
                </a:effectLst>
                <a:latin typeface="Avenir Book"/>
                <a:cs typeface="Avenir Book"/>
              </a:rPr>
              <a:t>the </a:t>
            </a:r>
            <a:r>
              <a:rPr lang="en-US" sz="2500" dirty="0" err="1">
                <a:solidFill>
                  <a:srgbClr val="FFFF00"/>
                </a:solidFill>
                <a:effectLst>
                  <a:glow rad="101600">
                    <a:schemeClr val="accent6">
                      <a:satMod val="175000"/>
                      <a:alpha val="40000"/>
                    </a:schemeClr>
                  </a:glow>
                </a:effectLst>
                <a:latin typeface="Avenir Book"/>
                <a:cs typeface="Avenir Book"/>
              </a:rPr>
              <a:t>fulness</a:t>
            </a:r>
            <a:r>
              <a:rPr lang="en-US" sz="2500" dirty="0">
                <a:solidFill>
                  <a:srgbClr val="FFFF00"/>
                </a:solidFill>
                <a:effectLst>
                  <a:glow rad="101600">
                    <a:schemeClr val="accent6">
                      <a:satMod val="175000"/>
                      <a:alpha val="40000"/>
                    </a:schemeClr>
                  </a:glow>
                </a:effectLst>
                <a:latin typeface="Avenir Book"/>
                <a:cs typeface="Avenir Book"/>
              </a:rPr>
              <a:t> of the time </a:t>
            </a:r>
            <a:r>
              <a:rPr lang="en-US" sz="2500" dirty="0">
                <a:solidFill>
                  <a:srgbClr val="FAC090"/>
                </a:solidFill>
                <a:effectLst>
                  <a:glow rad="101600">
                    <a:schemeClr val="accent6">
                      <a:satMod val="175000"/>
                      <a:alpha val="40000"/>
                    </a:schemeClr>
                  </a:glow>
                </a:effectLst>
                <a:latin typeface="Avenir Book"/>
                <a:cs typeface="Avenir Book"/>
              </a:rPr>
              <a:t>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908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8" y="591540"/>
            <a:ext cx="511048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“The </a:t>
            </a:r>
            <a:r>
              <a:rPr lang="en-US" sz="3200" b="1" dirty="0" err="1"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fulness</a:t>
            </a:r>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of the time”</a:t>
            </a:r>
            <a:endParaRPr lang="en-US" sz="3200" b="1" dirty="0">
              <a:solidFill>
                <a:schemeClr val="bg2">
                  <a:lumMod val="75000"/>
                </a:schemeClr>
              </a:solidFill>
              <a:latin typeface="Avenir Book"/>
              <a:cs typeface="Avenir Book"/>
            </a:endParaRPr>
          </a:p>
        </p:txBody>
      </p:sp>
      <p:sp>
        <p:nvSpPr>
          <p:cNvPr id="7" name="Content Placeholder 2"/>
          <p:cNvSpPr>
            <a:spLocks noGrp="1"/>
          </p:cNvSpPr>
          <p:nvPr>
            <p:ph idx="1"/>
          </p:nvPr>
        </p:nvSpPr>
        <p:spPr>
          <a:xfrm>
            <a:off x="266700" y="1720850"/>
            <a:ext cx="8610600" cy="3975100"/>
          </a:xfrm>
        </p:spPr>
        <p:txBody>
          <a:bodyPr>
            <a:normAutofit/>
          </a:bodyPr>
          <a:lstStyle/>
          <a:p>
            <a:r>
              <a:rPr lang="en-US" sz="2800" dirty="0" err="1">
                <a:solidFill>
                  <a:srgbClr val="FAC090"/>
                </a:solidFill>
                <a:latin typeface="Avenir Book"/>
                <a:cs typeface="Avenir Book"/>
              </a:rPr>
              <a:t>Pax</a:t>
            </a:r>
            <a:r>
              <a:rPr lang="en-US" sz="2800" dirty="0">
                <a:solidFill>
                  <a:srgbClr val="FAC090"/>
                </a:solidFill>
                <a:latin typeface="Avenir Book"/>
                <a:cs typeface="Avenir Book"/>
              </a:rPr>
              <a:t> </a:t>
            </a:r>
            <a:r>
              <a:rPr lang="en-US" sz="2800" dirty="0" err="1">
                <a:solidFill>
                  <a:srgbClr val="FAC090"/>
                </a:solidFill>
                <a:latin typeface="Avenir Book"/>
                <a:cs typeface="Avenir Book"/>
              </a:rPr>
              <a:t>Romana</a:t>
            </a:r>
            <a:endParaRPr lang="en-US" sz="2800" dirty="0">
              <a:solidFill>
                <a:srgbClr val="FAC090"/>
              </a:solidFill>
              <a:latin typeface="Avenir Book"/>
              <a:cs typeface="Avenir Book"/>
            </a:endParaRPr>
          </a:p>
          <a:p>
            <a:r>
              <a:rPr lang="en-US" sz="2800" dirty="0">
                <a:solidFill>
                  <a:srgbClr val="FAC090"/>
                </a:solidFill>
                <a:latin typeface="Avenir Book"/>
                <a:cs typeface="Avenir Book"/>
              </a:rPr>
              <a:t>Universal Language</a:t>
            </a:r>
          </a:p>
          <a:p>
            <a:r>
              <a:rPr lang="en-US" sz="2800" dirty="0">
                <a:solidFill>
                  <a:srgbClr val="FAC090"/>
                </a:solidFill>
                <a:latin typeface="Avenir Book"/>
                <a:cs typeface="Avenir Book"/>
              </a:rPr>
              <a:t>Extensive Road System</a:t>
            </a:r>
          </a:p>
          <a:p>
            <a:r>
              <a:rPr lang="en-US" sz="2800" dirty="0">
                <a:solidFill>
                  <a:srgbClr val="FAC090"/>
                </a:solidFill>
                <a:latin typeface="Avenir Book"/>
                <a:cs typeface="Avenir Book"/>
              </a:rPr>
              <a:t>Jews Scattered Throughout the World</a:t>
            </a:r>
          </a:p>
          <a:p>
            <a:r>
              <a:rPr lang="en-US" sz="2800" dirty="0">
                <a:solidFill>
                  <a:srgbClr val="FAC090"/>
                </a:solidFill>
                <a:latin typeface="Avenir Book"/>
                <a:cs typeface="Avenir Book"/>
              </a:rPr>
              <a:t>Greek Translation of the Old Testament</a:t>
            </a:r>
          </a:p>
          <a:p>
            <a:r>
              <a:rPr lang="en-US" sz="2800" dirty="0">
                <a:solidFill>
                  <a:srgbClr val="FAC090"/>
                </a:solidFill>
                <a:latin typeface="Avenir Book"/>
                <a:cs typeface="Avenir Book"/>
              </a:rPr>
              <a:t>Demon Possession</a:t>
            </a:r>
          </a:p>
          <a:p>
            <a:r>
              <a:rPr lang="en-US" sz="2800" dirty="0">
                <a:solidFill>
                  <a:srgbClr val="FAC090"/>
                </a:solidFill>
                <a:latin typeface="Avenir Book"/>
                <a:cs typeface="Avenir Book"/>
              </a:rPr>
              <a:t>The Consequences of Sin Had Become Evident</a:t>
            </a:r>
          </a:p>
        </p:txBody>
      </p:sp>
    </p:spTree>
    <p:extLst>
      <p:ext uri="{BB962C8B-B14F-4D97-AF65-F5344CB8AC3E}">
        <p14:creationId xmlns:p14="http://schemas.microsoft.com/office/powerpoint/2010/main" val="33646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dissolv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dissolv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a:t>
            </a:r>
            <a:r>
              <a:rPr lang="en-US" sz="2500" dirty="0">
                <a:solidFill>
                  <a:srgbClr val="FFFF00"/>
                </a:solidFill>
                <a:effectLst>
                  <a:glow rad="101600">
                    <a:schemeClr val="accent6">
                      <a:satMod val="175000"/>
                      <a:alpha val="40000"/>
                    </a:schemeClr>
                  </a:glow>
                </a:effectLst>
                <a:latin typeface="Avenir Book"/>
                <a:cs typeface="Avenir Book"/>
              </a:rPr>
              <a:t>the </a:t>
            </a:r>
            <a:r>
              <a:rPr lang="en-US" sz="2500" dirty="0" err="1">
                <a:solidFill>
                  <a:srgbClr val="FFFF00"/>
                </a:solidFill>
                <a:effectLst>
                  <a:glow rad="101600">
                    <a:schemeClr val="accent6">
                      <a:satMod val="175000"/>
                      <a:alpha val="40000"/>
                    </a:schemeClr>
                  </a:glow>
                </a:effectLst>
                <a:latin typeface="Avenir Book"/>
                <a:cs typeface="Avenir Book"/>
              </a:rPr>
              <a:t>fulness</a:t>
            </a:r>
            <a:r>
              <a:rPr lang="en-US" sz="2500" dirty="0">
                <a:solidFill>
                  <a:srgbClr val="FFFF00"/>
                </a:solidFill>
                <a:effectLst>
                  <a:glow rad="101600">
                    <a:schemeClr val="accent6">
                      <a:satMod val="175000"/>
                      <a:alpha val="40000"/>
                    </a:schemeClr>
                  </a:glow>
                </a:effectLst>
                <a:latin typeface="Avenir Book"/>
                <a:cs typeface="Avenir Book"/>
              </a:rPr>
              <a:t> of the time </a:t>
            </a:r>
            <a:r>
              <a:rPr lang="en-US" sz="2500" dirty="0">
                <a:solidFill>
                  <a:srgbClr val="FAC090"/>
                </a:solidFill>
                <a:effectLst>
                  <a:glow rad="101600">
                    <a:schemeClr val="accent6">
                      <a:satMod val="175000"/>
                      <a:alpha val="40000"/>
                    </a:schemeClr>
                  </a:glow>
                </a:effectLst>
                <a:latin typeface="Avenir Book"/>
                <a:cs typeface="Avenir Book"/>
              </a:rPr>
              <a:t>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322385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352954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a:t>
            </a:r>
            <a:r>
              <a:rPr lang="en-US" sz="2500" dirty="0">
                <a:solidFill>
                  <a:srgbClr val="FFFF00"/>
                </a:solidFill>
                <a:effectLst>
                  <a:glow rad="101600">
                    <a:schemeClr val="accent6">
                      <a:satMod val="175000"/>
                      <a:alpha val="40000"/>
                    </a:schemeClr>
                  </a:glow>
                </a:effectLst>
                <a:latin typeface="Avenir Book"/>
                <a:cs typeface="Avenir Book"/>
              </a:rPr>
              <a:t>you</a:t>
            </a:r>
            <a:r>
              <a:rPr lang="en-US" sz="2500" dirty="0">
                <a:solidFill>
                  <a:srgbClr val="FAC090"/>
                </a:solidFill>
                <a:effectLst>
                  <a:glow rad="101600">
                    <a:schemeClr val="accent6">
                      <a:satMod val="175000"/>
                      <a:alpha val="40000"/>
                    </a:schemeClr>
                  </a:glow>
                </a:effectLst>
                <a:latin typeface="Avenir Book"/>
                <a:cs typeface="Avenir Book"/>
              </a:rPr>
              <a:t>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628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a:t>
            </a:r>
            <a:r>
              <a:rPr lang="en-US" sz="2500" dirty="0">
                <a:solidFill>
                  <a:srgbClr val="FFFF00"/>
                </a:solidFill>
                <a:effectLst>
                  <a:glow rad="101600">
                    <a:schemeClr val="accent6">
                      <a:satMod val="175000"/>
                      <a:alpha val="40000"/>
                    </a:schemeClr>
                  </a:glow>
                </a:effectLst>
                <a:latin typeface="Avenir Book"/>
                <a:cs typeface="Avenir Book"/>
              </a:rPr>
              <a:t>you</a:t>
            </a:r>
            <a:r>
              <a:rPr lang="en-US" sz="2500" dirty="0">
                <a:solidFill>
                  <a:srgbClr val="FAC090"/>
                </a:solidFill>
                <a:effectLst>
                  <a:glow rad="101600">
                    <a:schemeClr val="accent6">
                      <a:satMod val="175000"/>
                      <a:alpha val="40000"/>
                    </a:schemeClr>
                  </a:glow>
                </a:effectLst>
                <a:latin typeface="Avenir Book"/>
                <a:cs typeface="Avenir Book"/>
              </a:rPr>
              <a:t> are sons, God has sent forth the Spirit of His Son into </a:t>
            </a:r>
            <a:r>
              <a:rPr lang="en-US" sz="2500" dirty="0">
                <a:solidFill>
                  <a:srgbClr val="FFFF00"/>
                </a:solidFill>
                <a:effectLst>
                  <a:glow rad="101600">
                    <a:schemeClr val="accent6">
                      <a:satMod val="175000"/>
                      <a:alpha val="40000"/>
                    </a:schemeClr>
                  </a:glow>
                </a:effectLst>
                <a:latin typeface="Avenir Book"/>
                <a:cs typeface="Avenir Book"/>
              </a:rPr>
              <a:t>our</a:t>
            </a:r>
            <a:r>
              <a:rPr lang="en-US" sz="2500" dirty="0">
                <a:solidFill>
                  <a:srgbClr val="FAC090"/>
                </a:solidFill>
                <a:effectLst>
                  <a:glow rad="101600">
                    <a:schemeClr val="accent6">
                      <a:satMod val="175000"/>
                      <a:alpha val="40000"/>
                    </a:schemeClr>
                  </a:glow>
                </a:effectLst>
                <a:latin typeface="Avenir Book"/>
                <a:cs typeface="Avenir Book"/>
              </a:rPr>
              <a:t>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5247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13071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effectLst>
                  <a:glow rad="101600">
                    <a:schemeClr val="accent6">
                      <a:satMod val="175000"/>
                      <a:alpha val="40000"/>
                    </a:schemeClr>
                  </a:glow>
                </a:effectLst>
                <a:latin typeface="Avenir Book"/>
                <a:cs typeface="Avenir Book"/>
              </a:rPr>
              <a:t>7</a:t>
            </a:r>
            <a:r>
              <a:rPr lang="en-US" sz="2500" dirty="0">
                <a:solidFill>
                  <a:srgbClr val="FAC090"/>
                </a:solidFill>
                <a:effectLst>
                  <a:glow rad="101600">
                    <a:schemeClr val="accent6">
                      <a:satMod val="175000"/>
                      <a:alpha val="40000"/>
                    </a:schemeClr>
                  </a:glow>
                </a:effectLst>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34575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10292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9642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13137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3061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23</a:t>
            </a:r>
            <a:r>
              <a:rPr lang="en-US" sz="2600" dirty="0" smtClean="0">
                <a:solidFill>
                  <a:srgbClr val="FAC090"/>
                </a:solidFill>
                <a:effectLst>
                  <a:glow rad="101600">
                    <a:schemeClr val="accent6">
                      <a:satMod val="175000"/>
                      <a:alpha val="40000"/>
                    </a:schemeClr>
                  </a:glow>
                </a:effectLst>
                <a:latin typeface="Avenir Book"/>
                <a:cs typeface="Avenir Book"/>
              </a:rPr>
              <a:t> But </a:t>
            </a:r>
            <a:r>
              <a:rPr lang="en-US" sz="2600" dirty="0">
                <a:solidFill>
                  <a:srgbClr val="FAC090"/>
                </a:solidFill>
                <a:effectLst>
                  <a:glow rad="101600">
                    <a:schemeClr val="accent6">
                      <a:satMod val="175000"/>
                      <a:alpha val="40000"/>
                    </a:schemeClr>
                  </a:glow>
                </a:effectLst>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3985912" y="1149411"/>
            <a:ext cx="721112" cy="769441"/>
          </a:xfrm>
          <a:prstGeom prst="rect">
            <a:avLst/>
          </a:prstGeom>
          <a:solidFill>
            <a:schemeClr val="tx2">
              <a:lumMod val="50000"/>
              <a:alpha val="80000"/>
            </a:schemeClr>
          </a:solidFill>
          <a:ln w="12700">
            <a:noFill/>
          </a:ln>
        </p:spPr>
        <p:txBody>
          <a:bodyPr wrap="none" lIns="0" tIns="45720" rIns="0" bIns="4572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rPr>
              <a:t>we</a:t>
            </a:r>
            <a:endParaRPr lang="en-US" sz="4400" dirty="0">
              <a:solidFill>
                <a:schemeClr val="bg2">
                  <a:lumMod val="75000"/>
                </a:schemeClr>
              </a:solidFill>
              <a:effectLst>
                <a:glow rad="1397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3220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9313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effectLst>
                  <a:glow rad="101600">
                    <a:schemeClr val="accent6">
                      <a:satMod val="175000"/>
                      <a:alpha val="40000"/>
                    </a:schemeClr>
                  </a:glow>
                </a:effectLst>
                <a:latin typeface="Avenir Book"/>
                <a:cs typeface="Avenir Book"/>
              </a:rPr>
              <a:t>25</a:t>
            </a:r>
            <a:r>
              <a:rPr lang="en-US" sz="2600" dirty="0">
                <a:solidFill>
                  <a:srgbClr val="FAC090"/>
                </a:solidFill>
                <a:effectLst>
                  <a:glow rad="101600">
                    <a:schemeClr val="accent6">
                      <a:satMod val="175000"/>
                      <a:alpha val="40000"/>
                    </a:schemeClr>
                  </a:glow>
                </a:effectLst>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6174498" y="623488"/>
            <a:ext cx="2253996"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Luke 4:16-21</a:t>
            </a:r>
            <a:endParaRPr lang="en-US" sz="2800" b="1" dirty="0">
              <a:effectLst>
                <a:outerShdw blurRad="50800" dist="38100" dir="2700000" algn="tl" rotWithShape="0">
                  <a:prstClr val="black">
                    <a:alpha val="40000"/>
                  </a:prstClr>
                </a:outerShdw>
              </a:effectLst>
              <a:latin typeface="Avenir Book"/>
              <a:cs typeface="Avenir Book"/>
            </a:endParaRPr>
          </a:p>
        </p:txBody>
      </p:sp>
      <p:sp>
        <p:nvSpPr>
          <p:cNvPr id="6" name="TextBox 5"/>
          <p:cNvSpPr txBox="1"/>
          <p:nvPr/>
        </p:nvSpPr>
        <p:spPr>
          <a:xfrm>
            <a:off x="365478" y="3899213"/>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…having </a:t>
            </a:r>
            <a:r>
              <a:rPr lang="en-US" sz="2400" dirty="0">
                <a:solidFill>
                  <a:schemeClr val="bg1"/>
                </a:solidFill>
                <a:latin typeface="Avenir Book"/>
                <a:cs typeface="Avenir Book"/>
              </a:rPr>
              <a:t>canceled out the certificate of debt consisting of decrees against us and which was hostile to us; and He has taken it out of the way, having nailed it to the cross. </a:t>
            </a:r>
            <a:endParaRPr lang="en-US" sz="2400" dirty="0" smtClean="0">
              <a:solidFill>
                <a:schemeClr val="bg1"/>
              </a:solidFill>
              <a:latin typeface="Avenir Book"/>
              <a:cs typeface="Avenir Book"/>
            </a:endParaRPr>
          </a:p>
          <a:p>
            <a:r>
              <a:rPr lang="en-US" sz="2400" dirty="0" smtClean="0">
                <a:solidFill>
                  <a:schemeClr val="bg1"/>
                </a:solidFill>
                <a:latin typeface="Avenir Book"/>
                <a:cs typeface="Avenir Book"/>
              </a:rPr>
              <a:t>  </a:t>
            </a:r>
          </a:p>
          <a:p>
            <a:pPr algn="r"/>
            <a:r>
              <a:rPr lang="en-US" dirty="0" smtClean="0">
                <a:solidFill>
                  <a:schemeClr val="bg1"/>
                </a:solidFill>
                <a:latin typeface="Avenir Book"/>
                <a:cs typeface="Avenir Book"/>
              </a:rPr>
              <a:t>Colossians 2:14</a:t>
            </a:r>
          </a:p>
        </p:txBody>
      </p:sp>
    </p:spTree>
    <p:extLst>
      <p:ext uri="{BB962C8B-B14F-4D97-AF65-F5344CB8AC3E}">
        <p14:creationId xmlns:p14="http://schemas.microsoft.com/office/powerpoint/2010/main" val="261983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5"/>
                                        </p:tgtEl>
                                        <p:attrNameLst>
                                          <p:attrName>ppt_y</p:attrName>
                                        </p:attrNameLst>
                                      </p:cBhvr>
                                      <p:tavLst>
                                        <p:tav tm="0">
                                          <p:val>
                                            <p:strVal val="#ppt_y"/>
                                          </p:val>
                                        </p:tav>
                                        <p:tav tm="100000">
                                          <p:val>
                                            <p:strVal val="#ppt_y+#ppt_h*1.125000"/>
                                          </p:val>
                                        </p:tav>
                                      </p:tavLst>
                                    </p:anim>
                                    <p:animEffect transition="out" filter="wipe(dow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6356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a:t>
            </a:r>
            <a:r>
              <a:rPr lang="en-US" sz="2600" dirty="0">
                <a:solidFill>
                  <a:srgbClr val="FFFF00"/>
                </a:solidFill>
                <a:effectLst>
                  <a:glow rad="101600">
                    <a:schemeClr val="accent6">
                      <a:satMod val="175000"/>
                      <a:alpha val="40000"/>
                    </a:schemeClr>
                  </a:glow>
                </a:effectLst>
                <a:latin typeface="Avenir Book"/>
                <a:cs typeface="Avenir Book"/>
              </a:rPr>
              <a:t>we</a:t>
            </a:r>
            <a:r>
              <a:rPr lang="en-US" sz="2600" dirty="0">
                <a:solidFill>
                  <a:srgbClr val="FAC090"/>
                </a:solidFill>
                <a:latin typeface="Avenir Book"/>
                <a:cs typeface="Avenir Book"/>
              </a:rPr>
              <a:t>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1597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a:t>
            </a:r>
            <a:r>
              <a:rPr lang="en-US" sz="2600" dirty="0">
                <a:solidFill>
                  <a:srgbClr val="FFFF00"/>
                </a:solidFill>
                <a:effectLst>
                  <a:glow rad="101600">
                    <a:schemeClr val="accent6">
                      <a:satMod val="175000"/>
                      <a:alpha val="40000"/>
                    </a:schemeClr>
                  </a:glow>
                </a:effectLst>
                <a:latin typeface="Avenir Book"/>
                <a:cs typeface="Avenir Book"/>
              </a:rPr>
              <a:t>our</a:t>
            </a:r>
            <a:r>
              <a:rPr lang="en-US" sz="2600" dirty="0">
                <a:solidFill>
                  <a:srgbClr val="FAC090"/>
                </a:solidFill>
                <a:latin typeface="Avenir Book"/>
                <a:cs typeface="Avenir Book"/>
              </a:rPr>
              <a:t>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331268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3004</TotalTime>
  <Words>5258</Words>
  <Application>Microsoft Macintosh PowerPoint</Application>
  <PresentationFormat>On-screen Show (4:3)</PresentationFormat>
  <Paragraphs>90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154</cp:revision>
  <dcterms:created xsi:type="dcterms:W3CDTF">2015-04-28T09:11:35Z</dcterms:created>
  <dcterms:modified xsi:type="dcterms:W3CDTF">2015-08-12T20:32:55Z</dcterms:modified>
</cp:coreProperties>
</file>