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321" r:id="rId3"/>
    <p:sldId id="326" r:id="rId4"/>
    <p:sldId id="336" r:id="rId5"/>
    <p:sldId id="260" r:id="rId6"/>
    <p:sldId id="327" r:id="rId7"/>
    <p:sldId id="337" r:id="rId8"/>
    <p:sldId id="338" r:id="rId9"/>
    <p:sldId id="339" r:id="rId10"/>
    <p:sldId id="340" r:id="rId11"/>
    <p:sldId id="341" r:id="rId12"/>
    <p:sldId id="343" r:id="rId13"/>
    <p:sldId id="344" r:id="rId14"/>
    <p:sldId id="345" r:id="rId15"/>
    <p:sldId id="346" r:id="rId16"/>
    <p:sldId id="347" r:id="rId17"/>
    <p:sldId id="348" r:id="rId18"/>
    <p:sldId id="349" r:id="rId19"/>
    <p:sldId id="350" r:id="rId20"/>
    <p:sldId id="324" r:id="rId21"/>
    <p:sldId id="34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424" y="-5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6/24/15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6/24/15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6/24/15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6/24/15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6/24/15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6/24/15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6/24/15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 2:11-21</a:t>
            </a: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effectLst>
                  <a:glow rad="101600">
                    <a:schemeClr val="accent6">
                      <a:satMod val="175000"/>
                      <a:alpha val="40000"/>
                    </a:schemeClr>
                  </a:glow>
                </a:effectLst>
                <a:latin typeface="Avenir Book"/>
                <a:cs typeface="Avenir Book"/>
              </a:rPr>
              <a:t>13</a:t>
            </a:r>
            <a:r>
              <a:rPr lang="en-US" sz="2400" dirty="0">
                <a:solidFill>
                  <a:srgbClr val="FAC090"/>
                </a:solidFill>
                <a:effectLst>
                  <a:glow rad="101600">
                    <a:schemeClr val="accent6">
                      <a:satMod val="175000"/>
                      <a:alpha val="40000"/>
                    </a:schemeClr>
                  </a:glow>
                </a:effectLst>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
        <p:nvSpPr>
          <p:cNvPr id="5" name="TextBox 4"/>
          <p:cNvSpPr txBox="1"/>
          <p:nvPr/>
        </p:nvSpPr>
        <p:spPr>
          <a:xfrm>
            <a:off x="352778" y="1540985"/>
            <a:ext cx="8438444" cy="1846659"/>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even though </a:t>
            </a:r>
            <a:r>
              <a:rPr lang="en-US" sz="2400" dirty="0">
                <a:solidFill>
                  <a:srgbClr val="FFFF00"/>
                </a:solidFill>
                <a:latin typeface="Avenir Book"/>
                <a:cs typeface="Avenir Book"/>
              </a:rPr>
              <a:t>we</a:t>
            </a:r>
            <a:r>
              <a:rPr lang="en-US" sz="2400" dirty="0">
                <a:solidFill>
                  <a:schemeClr val="bg1"/>
                </a:solidFill>
                <a:latin typeface="Avenir Book"/>
                <a:cs typeface="Avenir Book"/>
              </a:rPr>
              <a:t>, or an angel from heaven, should preach to you a gospel contrary to that which we have preached to you, let him be accursed. </a:t>
            </a:r>
          </a:p>
          <a:p>
            <a:pPr algn="r"/>
            <a:r>
              <a:rPr lang="en-US" dirty="0" smtClean="0">
                <a:solidFill>
                  <a:schemeClr val="bg1"/>
                </a:solidFill>
                <a:latin typeface="Avenir Book"/>
                <a:cs typeface="Avenir Book"/>
              </a:rPr>
              <a:t>Galatians 1:8</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70790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effectLst>
                  <a:glow rad="101600">
                    <a:schemeClr val="accent6">
                      <a:satMod val="175000"/>
                      <a:alpha val="40000"/>
                    </a:schemeClr>
                  </a:glow>
                </a:effectLst>
                <a:latin typeface="Avenir Book"/>
                <a:cs typeface="Avenir Book"/>
              </a:rPr>
              <a:t>14</a:t>
            </a:r>
            <a:r>
              <a:rPr lang="en-US" sz="2400" dirty="0">
                <a:solidFill>
                  <a:srgbClr val="FAC090"/>
                </a:solidFill>
                <a:effectLst>
                  <a:glow rad="101600">
                    <a:schemeClr val="accent6">
                      <a:satMod val="175000"/>
                      <a:alpha val="40000"/>
                    </a:schemeClr>
                  </a:glow>
                </a:effectLst>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
        <p:nvSpPr>
          <p:cNvPr id="5" name="TextBox 4"/>
          <p:cNvSpPr txBox="1"/>
          <p:nvPr/>
        </p:nvSpPr>
        <p:spPr>
          <a:xfrm>
            <a:off x="352778" y="2277585"/>
            <a:ext cx="8438444" cy="1846659"/>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we did not yield in subjection to them for even an ˚hour, so that </a:t>
            </a:r>
            <a:r>
              <a:rPr lang="en-US" sz="2400" dirty="0">
                <a:solidFill>
                  <a:srgbClr val="FFFF00"/>
                </a:solidFill>
                <a:latin typeface="Avenir Book"/>
                <a:cs typeface="Avenir Book"/>
              </a:rPr>
              <a:t>the truth of the gospel </a:t>
            </a:r>
            <a:r>
              <a:rPr lang="en-US" sz="2400" dirty="0">
                <a:solidFill>
                  <a:schemeClr val="bg1"/>
                </a:solidFill>
                <a:latin typeface="Avenir Book"/>
                <a:cs typeface="Avenir Book"/>
              </a:rPr>
              <a:t>might remain with you. </a:t>
            </a:r>
          </a:p>
          <a:p>
            <a:pPr algn="r"/>
            <a:r>
              <a:rPr lang="en-US" dirty="0" smtClean="0">
                <a:solidFill>
                  <a:schemeClr val="bg1"/>
                </a:solidFill>
                <a:latin typeface="Avenir Book"/>
                <a:cs typeface="Avenir Book"/>
              </a:rPr>
              <a:t>Galatians 2:5</a:t>
            </a:r>
            <a:endParaRPr lang="en-US" dirty="0">
              <a:solidFill>
                <a:schemeClr val="bg1"/>
              </a:solidFill>
              <a:latin typeface="Avenir Book"/>
              <a:cs typeface="Avenir Book"/>
            </a:endParaRPr>
          </a:p>
        </p:txBody>
      </p:sp>
      <p:sp>
        <p:nvSpPr>
          <p:cNvPr id="6" name="TextBox 5"/>
          <p:cNvSpPr txBox="1">
            <a:spLocks/>
          </p:cNvSpPr>
          <p:nvPr/>
        </p:nvSpPr>
        <p:spPr>
          <a:xfrm>
            <a:off x="119200" y="4462185"/>
            <a:ext cx="4570550" cy="861774"/>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4400" dirty="0" smtClean="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“straightforward”</a:t>
            </a:r>
            <a:endParaRPr lang="en-US" sz="4400" dirty="0">
              <a:solidFill>
                <a:schemeClr val="bg2">
                  <a:lumMod val="75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endParaRPr>
          </a:p>
        </p:txBody>
      </p:sp>
      <p:sp>
        <p:nvSpPr>
          <p:cNvPr id="7" name="TextBox 6"/>
          <p:cNvSpPr txBox="1"/>
          <p:nvPr/>
        </p:nvSpPr>
        <p:spPr>
          <a:xfrm>
            <a:off x="352778" y="2277585"/>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Do </a:t>
            </a:r>
            <a:r>
              <a:rPr lang="en-US" sz="2400" dirty="0">
                <a:solidFill>
                  <a:schemeClr val="bg1"/>
                </a:solidFill>
                <a:latin typeface="Avenir Book"/>
                <a:cs typeface="Avenir Book"/>
              </a:rPr>
              <a:t>not receive an accusation against an elder except on the basis of two or three witnesses</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Those who continue in sin, </a:t>
            </a:r>
            <a:r>
              <a:rPr lang="en-US" sz="2400" dirty="0">
                <a:solidFill>
                  <a:srgbClr val="FFFF00"/>
                </a:solidFill>
                <a:latin typeface="Avenir Book"/>
                <a:cs typeface="Avenir Book"/>
              </a:rPr>
              <a:t>rebuke in the presence of all</a:t>
            </a:r>
            <a:r>
              <a:rPr lang="en-US" sz="2400" dirty="0">
                <a:solidFill>
                  <a:schemeClr val="bg1"/>
                </a:solidFill>
                <a:latin typeface="Avenir Book"/>
                <a:cs typeface="Avenir Book"/>
              </a:rPr>
              <a:t>, so that the rest also may be fearful of sinning. </a:t>
            </a:r>
          </a:p>
          <a:p>
            <a:pPr algn="r"/>
            <a:r>
              <a:rPr lang="en-US" dirty="0" smtClean="0">
                <a:solidFill>
                  <a:schemeClr val="bg1"/>
                </a:solidFill>
                <a:latin typeface="Avenir Book"/>
                <a:cs typeface="Avenir Book"/>
              </a:rPr>
              <a:t>1 Timothy 5:19-20</a:t>
            </a:r>
            <a:endParaRPr lang="en-US" dirty="0">
              <a:solidFill>
                <a:schemeClr val="bg1"/>
              </a:solidFill>
              <a:latin typeface="Avenir Book"/>
              <a:cs typeface="Avenir Book"/>
            </a:endParaRPr>
          </a:p>
        </p:txBody>
      </p:sp>
      <p:sp>
        <p:nvSpPr>
          <p:cNvPr id="9" name="TextBox 8"/>
          <p:cNvSpPr txBox="1"/>
          <p:nvPr/>
        </p:nvSpPr>
        <p:spPr>
          <a:xfrm>
            <a:off x="352778" y="1659570"/>
            <a:ext cx="8438444" cy="3600986"/>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when he saw many of the Pharisees and Sadducees coming for baptism, he said to them, “You brood of vipers, who warned you to flee from the wrath to come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“Therefore bring forth fruit in keeping with repentance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and do not suppose that you can say to yourselves, ‘We have Abraham for our father’; for I say to you, that </a:t>
            </a:r>
            <a:r>
              <a:rPr lang="en-US" sz="2400" dirty="0">
                <a:solidFill>
                  <a:srgbClr val="FFFF00"/>
                </a:solidFill>
                <a:latin typeface="Avenir Book"/>
                <a:cs typeface="Avenir Book"/>
              </a:rPr>
              <a:t>God is able from these stones to raise up children to Abraham</a:t>
            </a:r>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Matthew 3:7-9</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38641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990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effectLst>
                  <a:glow rad="101600">
                    <a:schemeClr val="accent6">
                      <a:satMod val="175000"/>
                      <a:alpha val="40000"/>
                    </a:schemeClr>
                  </a:glow>
                </a:effectLst>
                <a:latin typeface="Avenir Book"/>
                <a:cs typeface="Avenir Book"/>
              </a:rPr>
              <a:t>15</a:t>
            </a:r>
            <a:r>
              <a:rPr lang="en-US" sz="2100" dirty="0" smtClean="0">
                <a:solidFill>
                  <a:srgbClr val="FAC090"/>
                </a:solidFill>
                <a:effectLst>
                  <a:glow rad="101600">
                    <a:schemeClr val="accent6">
                      <a:satMod val="175000"/>
                      <a:alpha val="40000"/>
                    </a:schemeClr>
                  </a:glow>
                </a:effectLst>
                <a:latin typeface="Avenir Book"/>
                <a:cs typeface="Avenir Book"/>
              </a:rPr>
              <a:t> </a:t>
            </a:r>
            <a:r>
              <a:rPr lang="en-US" sz="2100" dirty="0">
                <a:solidFill>
                  <a:srgbClr val="FAC090"/>
                </a:solidFill>
                <a:effectLst>
                  <a:glow rad="101600">
                    <a:schemeClr val="accent6">
                      <a:satMod val="175000"/>
                      <a:alpha val="40000"/>
                    </a:schemeClr>
                  </a:glow>
                </a:effectLst>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0449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7239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54314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11963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9442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366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911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29891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112078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Cephas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27103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Cephas and John, who were reputed to be pillars, gave to me and Barnabas the right hand of fellowship, that we might go to the Gentiles, and they to the circumcised.</a:t>
            </a:r>
            <a:r>
              <a:rPr lang="en-US" sz="2400" baseline="30000" dirty="0">
                <a:solidFill>
                  <a:srgbClr val="FAC090"/>
                </a:solidFill>
                <a:effectLst>
                  <a:glow rad="101600">
                    <a:schemeClr val="accent6">
                      <a:satMod val="175000"/>
                      <a:alpha val="40000"/>
                    </a:schemeClr>
                  </a:glow>
                </a:effectLst>
                <a:latin typeface="Avenir Book"/>
                <a:cs typeface="Avenir Book"/>
              </a:rPr>
              <a:t>10</a:t>
            </a:r>
            <a:r>
              <a:rPr lang="en-US" sz="2400" dirty="0">
                <a:solidFill>
                  <a:srgbClr val="FAC090"/>
                </a:solidFill>
                <a:effectLst>
                  <a:glow rad="101600">
                    <a:schemeClr val="accent6">
                      <a:satMod val="175000"/>
                      <a:alpha val="40000"/>
                    </a:schemeClr>
                  </a:glow>
                </a:effectLst>
                <a:latin typeface="Avenir Book"/>
                <a:cs typeface="Avenir Book"/>
              </a:rPr>
              <a:t> They only asked us to remember the poor—the very thing I also was eager to do. </a:t>
            </a:r>
          </a:p>
        </p:txBody>
      </p:sp>
      <p:sp>
        <p:nvSpPr>
          <p:cNvPr id="5" name="TextBox 4"/>
          <p:cNvSpPr txBox="1">
            <a:spLocks/>
          </p:cNvSpPr>
          <p:nvPr/>
        </p:nvSpPr>
        <p:spPr>
          <a:xfrm>
            <a:off x="486895" y="5221841"/>
            <a:ext cx="3370747"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Romans 15:25-29</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3349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Doctrinal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Doctrine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justification is by "faith working through love" instead of by "works of law." </a:t>
            </a:r>
            <a:r>
              <a:rPr lang="en-US" sz="2400" u="sng" dirty="0" smtClean="0">
                <a:solidFill>
                  <a:srgbClr val="FAC090"/>
                </a:solidFill>
                <a:latin typeface="Avenir Book"/>
                <a:cs typeface="Avenir Book"/>
              </a:rPr>
              <a:t>Chapters 3-4</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Practical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Life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exhorts those "having begun in the Spirit" to "walk by the Spirit" and to bear "the fruit of the Spirit." </a:t>
            </a:r>
            <a:r>
              <a:rPr lang="en-US" sz="2400" u="sng" dirty="0" smtClean="0">
                <a:solidFill>
                  <a:srgbClr val="FAC090"/>
                </a:solidFill>
                <a:latin typeface="Avenir Book"/>
                <a:cs typeface="Avenir Book"/>
              </a:rPr>
              <a:t>Chapters 5-6</a:t>
            </a:r>
            <a:r>
              <a:rPr lang="en-US" sz="2400" dirty="0" smtClean="0">
                <a:solidFill>
                  <a:srgbClr val="FAC090"/>
                </a:solidFill>
                <a:latin typeface="Avenir Book"/>
                <a:cs typeface="Avenir Book"/>
              </a:rPr>
              <a:t>.</a:t>
            </a:r>
          </a:p>
          <a:p>
            <a:pPr indent="-274320" algn="r"/>
            <a:r>
              <a:rPr lang="en-US" sz="2400" dirty="0" smtClean="0">
                <a:solidFill>
                  <a:srgbClr val="FAC090"/>
                </a:solidFill>
                <a:latin typeface="Avenir Book"/>
                <a:cs typeface="Avenir Book"/>
              </a:rPr>
              <a:t>R.C. Bell</a:t>
            </a:r>
          </a:p>
        </p:txBody>
      </p:sp>
    </p:spTree>
    <p:extLst>
      <p:ext uri="{BB962C8B-B14F-4D97-AF65-F5344CB8AC3E}">
        <p14:creationId xmlns:p14="http://schemas.microsoft.com/office/powerpoint/2010/main" val="177937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397828" y="1782396"/>
            <a:ext cx="8348345" cy="3293209"/>
          </a:xfrm>
          <a:prstGeom prst="rect">
            <a:avLst/>
          </a:prstGeom>
          <a:noFill/>
        </p:spPr>
        <p:txBody>
          <a:bodyPr wrap="square" rtlCol="0">
            <a:spAutoFit/>
            <a:scene3d>
              <a:camera prst="orthographicFront"/>
              <a:lightRig rig="threePt" dir="t"/>
            </a:scene3d>
            <a:sp3d extrusionH="57150">
              <a:bevelT w="38100" h="38100" prst="convex"/>
            </a:sp3d>
          </a:bodyPr>
          <a:lstStyle/>
          <a:p>
            <a:pPr lvl="1"/>
            <a:endParaRPr lang="en-US" sz="1000" dirty="0" smtClean="0">
              <a:solidFill>
                <a:srgbClr val="FAC090"/>
              </a:solidFill>
              <a:latin typeface="Avenir Black"/>
              <a:cs typeface="Avenir Black"/>
            </a:endParaRPr>
          </a:p>
          <a:p>
            <a:pPr marL="800100" lvl="1" indent="-342900">
              <a:buFont typeface="Arial"/>
              <a:buChar char="•"/>
            </a:pPr>
            <a:r>
              <a:rPr lang="en-US" sz="2400" dirty="0" smtClean="0">
                <a:solidFill>
                  <a:srgbClr val="FAC090"/>
                </a:solidFill>
                <a:effectLst/>
                <a:latin typeface="Avenir Black"/>
                <a:cs typeface="Avenir Black"/>
              </a:rPr>
              <a:t>AFFIRMATION 1:11-2:14</a:t>
            </a:r>
          </a:p>
          <a:p>
            <a:pPr marL="800100" lvl="1" indent="-342900">
              <a:buFont typeface="Arial"/>
              <a:buChar char="•"/>
            </a:pPr>
            <a:endParaRPr lang="en-US" sz="1000" dirty="0" smtClean="0">
              <a:solidFill>
                <a:srgbClr val="FAC090"/>
              </a:solidFill>
              <a:effectLst>
                <a:glow rad="101600">
                  <a:schemeClr val="accent6">
                    <a:satMod val="175000"/>
                    <a:alpha val="40000"/>
                  </a:schemeClr>
                </a:glow>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Revelation Did Not Come From Man (1:11-24)</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Apostleship Had Been Received by the Other Apostles (2:1-10)</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glow rad="101600">
                    <a:schemeClr val="accent6">
                      <a:satMod val="175000"/>
                      <a:alpha val="40000"/>
                    </a:schemeClr>
                  </a:glow>
                </a:effectLst>
                <a:latin typeface="Avenir Black"/>
                <a:cs typeface="Avenir Black"/>
              </a:rPr>
              <a:t>Paul Himself Rebuked Peter (2:11-14)</a:t>
            </a:r>
          </a:p>
          <a:p>
            <a:pPr marL="342900" indent="-342900">
              <a:buFont typeface="Wingdings" charset="2"/>
              <a:buChar char="§"/>
            </a:pPr>
            <a:endParaRPr lang="en-US" sz="2400" dirty="0" smtClean="0">
              <a:solidFill>
                <a:srgbClr val="FAC090"/>
              </a:solidFill>
              <a:latin typeface="Avenir Black"/>
              <a:cs typeface="Avenir Black"/>
            </a:endParaRPr>
          </a:p>
        </p:txBody>
      </p:sp>
    </p:spTree>
    <p:extLst>
      <p:ext uri="{BB962C8B-B14F-4D97-AF65-F5344CB8AC3E}">
        <p14:creationId xmlns:p14="http://schemas.microsoft.com/office/powerpoint/2010/main" val="208127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11496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11</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But when Cephas came to Antioch, I opposed him to his face, because he stood condemned.</a:t>
            </a:r>
            <a:r>
              <a:rPr lang="en-US" sz="2400" baseline="30000" dirty="0">
                <a:solidFill>
                  <a:srgbClr val="FAC090"/>
                </a:solidFill>
                <a:latin typeface="Avenir Book"/>
                <a:cs typeface="Avenir Book"/>
              </a:rPr>
              <a:t>12</a:t>
            </a:r>
            <a:r>
              <a:rPr lang="en-US" sz="2400" dirty="0">
                <a:solidFill>
                  <a:srgbClr val="FAC090"/>
                </a:solidFill>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
        <p:nvSpPr>
          <p:cNvPr id="5" name="TextBox 4"/>
          <p:cNvSpPr txBox="1"/>
          <p:nvPr/>
        </p:nvSpPr>
        <p:spPr>
          <a:xfrm>
            <a:off x="352778" y="2633185"/>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And </a:t>
            </a:r>
            <a:r>
              <a:rPr lang="en-US" sz="2400" dirty="0">
                <a:solidFill>
                  <a:schemeClr val="bg1"/>
                </a:solidFill>
                <a:latin typeface="Avenir Book"/>
                <a:cs typeface="Avenir Book"/>
              </a:rPr>
              <a:t>opening his mouth, Peter said: “I most certainly understand now that God is not one to show partiality</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but in every nation the man who fears Him and does what is right, is welcome to Him</a:t>
            </a:r>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r>
              <a:rPr lang="en-US" dirty="0" smtClean="0">
                <a:solidFill>
                  <a:schemeClr val="bg1"/>
                </a:solidFill>
                <a:latin typeface="Avenir Book"/>
                <a:cs typeface="Avenir Book"/>
              </a:rPr>
              <a:t>Acts 10:34-35</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6446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61664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11</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But when Cephas came to Antioch, I opposed him to his face, because he stood condemned.</a:t>
            </a:r>
            <a:r>
              <a:rPr lang="en-US" sz="2400" baseline="30000" dirty="0">
                <a:solidFill>
                  <a:srgbClr val="FAC090"/>
                </a:solidFill>
                <a:effectLst>
                  <a:glow rad="101600">
                    <a:schemeClr val="accent6">
                      <a:satMod val="175000"/>
                      <a:alpha val="40000"/>
                    </a:schemeClr>
                  </a:glow>
                </a:effectLst>
                <a:latin typeface="Avenir Book"/>
                <a:cs typeface="Avenir Book"/>
              </a:rPr>
              <a:t>12</a:t>
            </a:r>
            <a:r>
              <a:rPr lang="en-US" sz="2400" dirty="0">
                <a:solidFill>
                  <a:srgbClr val="FAC090"/>
                </a:solidFill>
                <a:effectLst>
                  <a:glow rad="101600">
                    <a:schemeClr val="accent6">
                      <a:satMod val="175000"/>
                      <a:alpha val="40000"/>
                    </a:schemeClr>
                  </a:glow>
                </a:effectLst>
                <a:latin typeface="Avenir Book"/>
                <a:cs typeface="Avenir Book"/>
              </a:rPr>
              <a:t> For prior to the coming of certain men from James, he used to eat with the Gentiles; but when they came, he began to withdraw and hold himself aloof, fearing the party of the circumcision.</a:t>
            </a:r>
            <a:r>
              <a:rPr lang="en-US" sz="2400" baseline="30000" dirty="0">
                <a:solidFill>
                  <a:srgbClr val="FAC090"/>
                </a:solidFill>
                <a:latin typeface="Avenir Book"/>
                <a:cs typeface="Avenir Book"/>
              </a:rPr>
              <a:t>13</a:t>
            </a:r>
            <a:r>
              <a:rPr lang="en-US" sz="2400" dirty="0">
                <a:solidFill>
                  <a:srgbClr val="FAC090"/>
                </a:solidFill>
                <a:latin typeface="Avenir Book"/>
                <a:cs typeface="Avenir Book"/>
              </a:rPr>
              <a:t> And the rest of the Jews joined him in hypocrisy, with the result that even Barnabas was carried away by their hypocrisy.</a:t>
            </a:r>
            <a:r>
              <a:rPr lang="en-US" sz="2400" baseline="30000" dirty="0">
                <a:solidFill>
                  <a:srgbClr val="FAC090"/>
                </a:solidFill>
                <a:latin typeface="Avenir Book"/>
                <a:cs typeface="Avenir Book"/>
              </a:rPr>
              <a:t>14</a:t>
            </a:r>
            <a:r>
              <a:rPr lang="en-US" sz="2400" dirty="0">
                <a:solidFill>
                  <a:srgbClr val="FAC090"/>
                </a:solidFill>
                <a:latin typeface="Avenir Book"/>
                <a:cs typeface="Avenir Book"/>
              </a:rPr>
              <a:t> But when I saw that they were not straightforward about the truth of the gospel, I said to Cephas in the presence of all, “If you, being a Jew, live like the Gentiles and not like the Jews, how is it that you compel the Gentiles to live like Jews? </a:t>
            </a:r>
          </a:p>
        </p:txBody>
      </p:sp>
    </p:spTree>
    <p:extLst>
      <p:ext uri="{BB962C8B-B14F-4D97-AF65-F5344CB8AC3E}">
        <p14:creationId xmlns:p14="http://schemas.microsoft.com/office/powerpoint/2010/main" val="293765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1959</TotalTime>
  <Words>3661</Words>
  <Application>Microsoft Macintosh PowerPoint</Application>
  <PresentationFormat>On-screen Show (4:3)</PresentationFormat>
  <Paragraphs>65</Paragraphs>
  <Slides>21</Slides>
  <Notes>0</Notes>
  <HiddenSlides>2</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86</cp:revision>
  <dcterms:created xsi:type="dcterms:W3CDTF">2015-04-28T09:11:35Z</dcterms:created>
  <dcterms:modified xsi:type="dcterms:W3CDTF">2015-06-24T20:52:53Z</dcterms:modified>
</cp:coreProperties>
</file>