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97" r:id="rId3"/>
    <p:sldId id="288" r:id="rId4"/>
    <p:sldId id="286" r:id="rId5"/>
    <p:sldId id="298" r:id="rId6"/>
    <p:sldId id="294" r:id="rId7"/>
    <p:sldId id="285" r:id="rId8"/>
    <p:sldId id="284" r:id="rId9"/>
    <p:sldId id="283" r:id="rId10"/>
    <p:sldId id="282" r:id="rId11"/>
    <p:sldId id="296" r:id="rId12"/>
    <p:sldId id="281" r:id="rId13"/>
    <p:sldId id="280" r:id="rId14"/>
    <p:sldId id="279" r:id="rId15"/>
    <p:sldId id="270" r:id="rId16"/>
    <p:sldId id="271" r:id="rId17"/>
    <p:sldId id="272" r:id="rId18"/>
    <p:sldId id="273" r:id="rId19"/>
    <p:sldId id="299" r:id="rId20"/>
    <p:sldId id="300" r:id="rId21"/>
    <p:sldId id="274" r:id="rId22"/>
    <p:sldId id="275" r:id="rId23"/>
    <p:sldId id="276" r:id="rId24"/>
    <p:sldId id="277" r:id="rId25"/>
    <p:sldId id="266" r:id="rId26"/>
    <p:sldId id="278" r:id="rId27"/>
    <p:sldId id="258" r:id="rId28"/>
    <p:sldId id="295" r:id="rId29"/>
    <p:sldId id="257" r:id="rId30"/>
    <p:sldId id="259" r:id="rId31"/>
    <p:sldId id="261" r:id="rId32"/>
    <p:sldId id="292" r:id="rId33"/>
    <p:sldId id="260" r:id="rId34"/>
    <p:sldId id="269" r:id="rId35"/>
    <p:sldId id="263" r:id="rId36"/>
    <p:sldId id="265" r:id="rId37"/>
    <p:sldId id="262" r:id="rId38"/>
    <p:sldId id="264" r:id="rId39"/>
    <p:sldId id="268" r:id="rId40"/>
    <p:sldId id="291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856" autoAdjust="0"/>
    <p:restoredTop sz="94660"/>
  </p:normalViewPr>
  <p:slideViewPr>
    <p:cSldViewPr>
      <p:cViewPr>
        <p:scale>
          <a:sx n="100" d="100"/>
          <a:sy n="100" d="100"/>
        </p:scale>
        <p:origin x="-288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B8C0-0FFA-40DC-BA4B-2391E42F7C7C}" type="datetimeFigureOut">
              <a:rPr lang="en-US" smtClean="0"/>
              <a:t>6/6/2015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08D1-D17C-4EB3-A604-3C866D0F99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B8C0-0FFA-40DC-BA4B-2391E42F7C7C}" type="datetimeFigureOut">
              <a:rPr lang="en-US" smtClean="0"/>
              <a:t>6/6/2015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08D1-D17C-4EB3-A604-3C866D0F99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B8C0-0FFA-40DC-BA4B-2391E42F7C7C}" type="datetimeFigureOut">
              <a:rPr lang="en-US" smtClean="0"/>
              <a:t>6/6/2015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08D1-D17C-4EB3-A604-3C866D0F99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B8C0-0FFA-40DC-BA4B-2391E42F7C7C}" type="datetimeFigureOut">
              <a:rPr lang="en-US" smtClean="0"/>
              <a:t>6/6/2015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08D1-D17C-4EB3-A604-3C866D0F99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B8C0-0FFA-40DC-BA4B-2391E42F7C7C}" type="datetimeFigureOut">
              <a:rPr lang="en-US" smtClean="0"/>
              <a:t>6/6/2015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08D1-D17C-4EB3-A604-3C866D0F99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B8C0-0FFA-40DC-BA4B-2391E42F7C7C}" type="datetimeFigureOut">
              <a:rPr lang="en-US" smtClean="0"/>
              <a:t>6/6/2015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08D1-D17C-4EB3-A604-3C866D0F99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B8C0-0FFA-40DC-BA4B-2391E42F7C7C}" type="datetimeFigureOut">
              <a:rPr lang="en-US" smtClean="0"/>
              <a:t>6/6/2015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08D1-D17C-4EB3-A604-3C866D0F99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B8C0-0FFA-40DC-BA4B-2391E42F7C7C}" type="datetimeFigureOut">
              <a:rPr lang="en-US" smtClean="0"/>
              <a:t>6/6/2015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08D1-D17C-4EB3-A604-3C866D0F99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B8C0-0FFA-40DC-BA4B-2391E42F7C7C}" type="datetimeFigureOut">
              <a:rPr lang="en-US" smtClean="0"/>
              <a:t>6/6/2015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08D1-D17C-4EB3-A604-3C866D0F99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B8C0-0FFA-40DC-BA4B-2391E42F7C7C}" type="datetimeFigureOut">
              <a:rPr lang="en-US" smtClean="0"/>
              <a:t>6/6/2015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08D1-D17C-4EB3-A604-3C866D0F99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B8C0-0FFA-40DC-BA4B-2391E42F7C7C}" type="datetimeFigureOut">
              <a:rPr lang="en-US" smtClean="0"/>
              <a:t>6/6/2015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708D1-D17C-4EB3-A604-3C866D0F99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DB8C0-0FFA-40DC-BA4B-2391E42F7C7C}" type="datetimeFigureOut">
              <a:rPr lang="en-US" smtClean="0"/>
              <a:t>6/6/2015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708D1-D17C-4EB3-A604-3C866D0F99E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2226" name="Picture 2" descr="C:\Users\les\Downloads\4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90600"/>
            <a:ext cx="8751147" cy="4922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9938" name="Picture 2" descr="C:\Users\les\Downloads\bible-Sunligh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71512"/>
            <a:ext cx="9144000" cy="5514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9154" name="Picture 2" descr="C:\Users\les\Downloads\ei8h8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228600"/>
            <a:ext cx="4817192" cy="6381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8914" name="Picture 2" descr="C:\Users\les\Downloads\plesiosaur_peril_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457200"/>
            <a:ext cx="8728364" cy="576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7890" name="Picture 2" descr="C:\Users\les\Downloads\smart-land-of-dinosaurs-wallpaper-mural-kids-wall-stickers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316" y="0"/>
            <a:ext cx="863136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6866" name="Picture 2" descr="C:\Users\les\Downloads\book-of-jo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450"/>
            <a:ext cx="9144000" cy="6515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5842" name="Picture 2" descr="C:\Users\les\Downloads\100083847_9de945d7d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4569714" cy="6861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4818" name="Picture 2" descr="C:\Users\les\Downloads\hippopotamus-amphibius-springs-wildlife-state-park-florida-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8247"/>
            <a:ext cx="9144000" cy="61215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3794" name="Picture 2" descr="C:\Users\les\Downloads\hippopotamus_whipsnade_8th_october_2011_a-1643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0047"/>
            <a:ext cx="9144000" cy="60979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2770" name="Picture 2" descr="C:\Users\les\Downloads\3391401390_c89a4856ce_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5" y="0"/>
            <a:ext cx="913210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5842" name="Picture 2" descr="C:\Users\les\Downloads\100083847_9de945d7d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57450" y="254000"/>
            <a:ext cx="4229100" cy="63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8130" name="Picture 2" descr="C:\Users\les\Downloads\140319_big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2770" name="Picture 2" descr="C:\Users\les\Downloads\3391401390_c89a4856ce_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5" y="0"/>
            <a:ext cx="913210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1746" name="Picture 2" descr="C:\Users\les\Downloads\Batuman-brontosaurus-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262" y="0"/>
            <a:ext cx="790547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22" name="Picture 2" descr="C:\Users\les\Downloads\jp-brontosauru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42975"/>
            <a:ext cx="9144000" cy="4972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9698" name="Picture 2" descr="C:\Users\les\Downloads\Free-Dragon-Clip-Art-GraphicsFai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752600"/>
            <a:ext cx="5990167" cy="3450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674" name="Picture 2" descr="C:\Users\les\Downloads\red-drag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914400"/>
            <a:ext cx="7343775" cy="4895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les\Downloads\tumblr_mf85ulaBUj1rl52wjo1_500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14400"/>
            <a:ext cx="8677580" cy="487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650" name="Picture 2" descr="C:\Users\les\Downloads\rr0710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3521" y="609600"/>
            <a:ext cx="8630479" cy="56714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les\Downloads\eel-skeleton-l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81200"/>
            <a:ext cx="9144000" cy="289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0178" name="Picture 2" descr="C:\Users\les\Downloads\Dinosaur-bon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les\Downloads\7d66021c3597c668303978e30d76b56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4800"/>
            <a:ext cx="8331200" cy="624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7106" name="Picture 2" descr="C:\Users\les\Downloads\early-earth-ocean-moon-asteroids-a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les\Downloads\4839934-white-chinese-dragon-statue-holding-a-ball-in-his-claws-bottom-vi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67" y="0"/>
            <a:ext cx="905346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C:\Users\les\Downloads\oseberg132431858367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0512" y="0"/>
            <a:ext cx="552297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3250" name="Picture 2" descr="C:\Users\les\Downloads\836384f4bafb2ba39c3e75a2c48a84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914400"/>
            <a:ext cx="5194570" cy="51725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les\Downloads\Dawn-Treader-e1359459968999-1024x9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6764" y="0"/>
            <a:ext cx="733047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 descr="C:\Users\les\Downloads\Chinese_Dragon_20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0" y="1614487"/>
            <a:ext cx="5715000" cy="3629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1" name="Picture 3" descr="C:\Users\les\Downloads\St_George_by_Rapha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0600" y="0"/>
            <a:ext cx="52627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les\Downloads\Ica_ston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9875" y="1743075"/>
            <a:ext cx="3524250" cy="3371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les\Downloads\ica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71450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les\Downloads\triceritops-inc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1833562"/>
            <a:ext cx="3810000" cy="3190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les\Downloads\tracks-cambodia-buffalo-din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6082" name="Picture 2" descr="C:\Users\les\Downloads\ows_1385410004138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533400"/>
            <a:ext cx="3629025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5058" name="Picture 2" descr="C:\Users\les\Downloads\Europasaurus_holgeri_Scene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02" name="Picture 2" descr="C:\Users\les\Downloads\maxresdefault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3010" name="Picture 2" descr="C:\Users\les\Downloads\Common_ancestor_300dp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0"/>
            <a:ext cx="50292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986" name="Picture 2" descr="C:\Users\les\Downloads\wtf_photos_from_the_past_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0750" y="409575"/>
            <a:ext cx="4762500" cy="6038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62" name="Picture 2" descr="C:\Users\les\Downloads\Bill-Ny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7000" y="254000"/>
            <a:ext cx="6350000" cy="63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0</Words>
  <Application>Microsoft Office PowerPoint</Application>
  <PresentationFormat>On-screen Show (4:3)</PresentationFormat>
  <Paragraphs>0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les</dc:creator>
  <cp:lastModifiedBy>les</cp:lastModifiedBy>
  <cp:revision>58</cp:revision>
  <dcterms:created xsi:type="dcterms:W3CDTF">2015-06-07T02:00:05Z</dcterms:created>
  <dcterms:modified xsi:type="dcterms:W3CDTF">2015-06-07T11:39:12Z</dcterms:modified>
</cp:coreProperties>
</file>