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71" r:id="rId3"/>
    <p:sldId id="257" r:id="rId4"/>
    <p:sldId id="258" r:id="rId5"/>
    <p:sldId id="264" r:id="rId6"/>
    <p:sldId id="263" r:id="rId7"/>
    <p:sldId id="259" r:id="rId8"/>
    <p:sldId id="260" r:id="rId9"/>
    <p:sldId id="261" r:id="rId10"/>
    <p:sldId id="262" r:id="rId11"/>
    <p:sldId id="270" r:id="rId12"/>
    <p:sldId id="267" r:id="rId13"/>
    <p:sldId id="266" r:id="rId14"/>
    <p:sldId id="272" r:id="rId15"/>
    <p:sldId id="273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2897" autoAdjust="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91073-0909-42B4-A20E-3A3699794C6B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4B21D-68EA-4087-9ABE-8F3066A880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34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4B21D-68EA-4087-9ABE-8F3066A880B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4B21D-68EA-4087-9ABE-8F3066A880B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4B21D-68EA-4087-9ABE-8F3066A880B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4B21D-68EA-4087-9ABE-8F3066A880B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C3F0-DEAE-4997-A05F-933E987A52BC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166C-3289-466A-B98C-EFACB5532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C3F0-DEAE-4997-A05F-933E987A52BC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166C-3289-466A-B98C-EFACB5532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C3F0-DEAE-4997-A05F-933E987A52BC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166C-3289-466A-B98C-EFACB5532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C3F0-DEAE-4997-A05F-933E987A52BC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166C-3289-466A-B98C-EFACB5532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C3F0-DEAE-4997-A05F-933E987A52BC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166C-3289-466A-B98C-EFACB5532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C3F0-DEAE-4997-A05F-933E987A52BC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166C-3289-466A-B98C-EFACB5532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1859758"/>
            <a:ext cx="4041775" cy="65484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C3F0-DEAE-4997-A05F-933E987A52BC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166C-3289-466A-B98C-EFACB5532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C3F0-DEAE-4997-A05F-933E987A52BC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166C-3289-466A-B98C-EFACB5532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C3F0-DEAE-4997-A05F-933E987A52BC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166C-3289-466A-B98C-EFACB5532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3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C3F0-DEAE-4997-A05F-933E987A52BC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166C-3289-466A-B98C-EFACB5532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8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C3F0-DEAE-4997-A05F-933E987A52BC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8F72166C-3289-466A-B98C-EFACB55326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8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1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6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3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3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17C3F0-DEAE-4997-A05F-933E987A52BC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72166C-3289-466A-B98C-EFACB55326E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Citizens of Heaven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The Government of Heaven is a Monarchy .</a:t>
            </a:r>
          </a:p>
          <a:p>
            <a:r>
              <a:rPr lang="en-US" sz="3000" dirty="0" smtClean="0"/>
              <a:t>       It is ruled by a king who has                                       “All authority in Heaven and on Earth.”</a:t>
            </a:r>
            <a:endParaRPr lang="en-US" sz="3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667000" y="4724400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172200" y="4267200"/>
            <a:ext cx="7620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 Greater King than David!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perfect representative of God (John 14:9)</a:t>
            </a:r>
          </a:p>
          <a:p>
            <a:r>
              <a:rPr lang="en-US" sz="2800" dirty="0" smtClean="0"/>
              <a:t>More just than David (John 5:30)</a:t>
            </a:r>
          </a:p>
          <a:p>
            <a:r>
              <a:rPr lang="en-US" sz="2800" dirty="0" smtClean="0"/>
              <a:t>A King with “All authority in heaven and on earth” (Matt. 28:18)</a:t>
            </a:r>
          </a:p>
          <a:p>
            <a:r>
              <a:rPr lang="en-US" sz="2800" dirty="0" smtClean="0"/>
              <a:t>A King “in Whom are hidden all the treasures of wisdom and of knowledge” (Col. 2:3).</a:t>
            </a:r>
          </a:p>
          <a:p>
            <a:r>
              <a:rPr lang="en-US" sz="2800" dirty="0" smtClean="0"/>
              <a:t>A King never to be replaced! (Luke 1:33)</a:t>
            </a:r>
          </a:p>
          <a:p>
            <a:r>
              <a:rPr lang="en-US" sz="2800" dirty="0" smtClean="0"/>
              <a:t>A Greater Shepherd. 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6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A Greater Shepherd than David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320"/>
            <a:ext cx="4040188" cy="659352"/>
          </a:xfrm>
        </p:spPr>
        <p:txBody>
          <a:bodyPr/>
          <a:lstStyle/>
          <a:p>
            <a:r>
              <a:rPr lang="en-US" dirty="0" smtClean="0"/>
              <a:t>He knew about Shepherds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50812" y="2057400"/>
            <a:ext cx="4268788" cy="4480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But he who enters by the door is the shepherd of the sheep.           </a:t>
            </a:r>
            <a:r>
              <a:rPr lang="en-US" sz="2400" baseline="30000" dirty="0" smtClean="0">
                <a:latin typeface="Arial Narrow" pitchFamily="34" charset="0"/>
                <a:cs typeface="Arial" pitchFamily="34" charset="0"/>
              </a:rPr>
              <a:t>3 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To him the doorkeeper opens, and the sheep hear his voice; and he calls his own sheep by name and leads them out. </a:t>
            </a:r>
            <a:r>
              <a:rPr lang="en-US" sz="2400" baseline="30000" dirty="0" smtClean="0">
                <a:latin typeface="Arial Narrow" pitchFamily="34" charset="0"/>
                <a:cs typeface="Arial" pitchFamily="34" charset="0"/>
              </a:rPr>
              <a:t>4 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And when he brings out his own sheep, he goes before them; and the sheep follow him, for they know his voice. </a:t>
            </a:r>
            <a:r>
              <a:rPr lang="en-US" sz="2400" baseline="30000" dirty="0" smtClean="0">
                <a:latin typeface="Arial Narrow" pitchFamily="34" charset="0"/>
                <a:cs typeface="Arial" pitchFamily="34" charset="0"/>
              </a:rPr>
              <a:t>5 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Yet they will by no means follow a stranger, but will flee from him, for they do not know the voice of strangers.” (John 10:2-5)</a:t>
            </a:r>
          </a:p>
          <a:p>
            <a:pPr>
              <a:buNone/>
            </a:pPr>
            <a:endParaRPr lang="en-US" dirty="0">
              <a:latin typeface="Arial Narrow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762000" y="3048000"/>
            <a:ext cx="3200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33400" y="3352800"/>
            <a:ext cx="3276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3400" y="3733800"/>
            <a:ext cx="3581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66800" y="4025900"/>
            <a:ext cx="152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3400" y="4673600"/>
            <a:ext cx="1981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124200" y="4673600"/>
            <a:ext cx="10287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52450" y="4978400"/>
            <a:ext cx="30861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01650" y="5334000"/>
            <a:ext cx="5651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610678"/>
            <a:ext cx="3505200" cy="2339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114800"/>
            <a:ext cx="3505200" cy="2453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 flipH="1">
            <a:off x="7162800" y="2667000"/>
            <a:ext cx="533400" cy="5334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4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6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A Greater Shepherd than David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320"/>
            <a:ext cx="4040188" cy="659352"/>
          </a:xfrm>
        </p:spPr>
        <p:txBody>
          <a:bodyPr/>
          <a:lstStyle/>
          <a:p>
            <a:r>
              <a:rPr lang="en-US" dirty="0" smtClean="0"/>
              <a:t>He knew about Shepherds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1417320"/>
            <a:ext cx="4041775" cy="654844"/>
          </a:xfrm>
        </p:spPr>
        <p:txBody>
          <a:bodyPr/>
          <a:lstStyle/>
          <a:p>
            <a:r>
              <a:rPr lang="en-US" dirty="0" smtClean="0"/>
              <a:t>He is the “Good Shepherd”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50812" y="2057400"/>
            <a:ext cx="4268788" cy="4480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But he who enters by the door is the shepherd of the sheep.           </a:t>
            </a:r>
            <a:r>
              <a:rPr lang="en-US" sz="2400" baseline="30000" dirty="0" smtClean="0">
                <a:latin typeface="Arial Narrow" pitchFamily="34" charset="0"/>
                <a:cs typeface="Arial" pitchFamily="34" charset="0"/>
              </a:rPr>
              <a:t>3 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To him the doorkeeper opens, and the sheep hear his voice; and he calls his own sheep by name and leads them out. </a:t>
            </a:r>
            <a:r>
              <a:rPr lang="en-US" sz="2400" baseline="30000" dirty="0" smtClean="0">
                <a:latin typeface="Arial Narrow" pitchFamily="34" charset="0"/>
                <a:cs typeface="Arial" pitchFamily="34" charset="0"/>
              </a:rPr>
              <a:t>4 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And when he brings out his own sheep, he goes before them; and the sheep follow him, for they know his voice. </a:t>
            </a:r>
            <a:r>
              <a:rPr lang="en-US" sz="2400" baseline="30000" dirty="0" smtClean="0">
                <a:latin typeface="Arial Narrow" pitchFamily="34" charset="0"/>
                <a:cs typeface="Arial" pitchFamily="34" charset="0"/>
              </a:rPr>
              <a:t>5 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Yet they will by no means follow a stranger, but will flee from him, for they do not know the voice of strangers.” (John 10:2-5)</a:t>
            </a:r>
          </a:p>
          <a:p>
            <a:pPr>
              <a:buNone/>
            </a:pPr>
            <a:endParaRPr lang="en-US" dirty="0">
              <a:latin typeface="Arial Narrow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4800" y="1965960"/>
            <a:ext cx="4800600" cy="44805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aseline="30000" dirty="0" smtClean="0"/>
              <a:t>         11 </a:t>
            </a:r>
            <a:r>
              <a:rPr lang="en-US" sz="2400" dirty="0" smtClean="0">
                <a:latin typeface="Arial Narrow" pitchFamily="34" charset="0"/>
              </a:rPr>
              <a:t>“I am the good shepherd. The good shepherd gives His life for the sheep. </a:t>
            </a:r>
            <a:r>
              <a:rPr lang="en-US" sz="2400" baseline="30000" dirty="0" smtClean="0">
                <a:latin typeface="Arial Narrow" pitchFamily="34" charset="0"/>
              </a:rPr>
              <a:t>12 </a:t>
            </a:r>
            <a:r>
              <a:rPr lang="en-US" sz="2400" dirty="0" smtClean="0">
                <a:latin typeface="Arial Narrow" pitchFamily="34" charset="0"/>
              </a:rPr>
              <a:t>But a hireling, </a:t>
            </a:r>
            <a:r>
              <a:rPr lang="en-US" sz="2400" i="1" dirty="0" smtClean="0">
                <a:latin typeface="Arial Narrow" pitchFamily="34" charset="0"/>
              </a:rPr>
              <a:t>he who is</a:t>
            </a:r>
            <a:r>
              <a:rPr lang="en-US" sz="2400" dirty="0" smtClean="0">
                <a:latin typeface="Arial Narrow" pitchFamily="34" charset="0"/>
              </a:rPr>
              <a:t> not the shepherd, one who does not own the sheep, sees the wolf coming and leaves the sheep and flees; and the wolf catches the sheep and scatters them. </a:t>
            </a:r>
            <a:r>
              <a:rPr lang="en-US" sz="2400" baseline="30000" dirty="0" smtClean="0">
                <a:latin typeface="Arial Narrow" pitchFamily="34" charset="0"/>
              </a:rPr>
              <a:t>13 </a:t>
            </a:r>
            <a:r>
              <a:rPr lang="en-US" sz="2400" dirty="0" smtClean="0">
                <a:latin typeface="Arial Narrow" pitchFamily="34" charset="0"/>
              </a:rPr>
              <a:t>The hireling flees because he is a hireling and does not care about the sheep. </a:t>
            </a:r>
            <a:r>
              <a:rPr lang="en-US" sz="2400" baseline="30000" dirty="0" smtClean="0">
                <a:latin typeface="Arial Narrow" pitchFamily="34" charset="0"/>
              </a:rPr>
              <a:t>14 </a:t>
            </a:r>
            <a:r>
              <a:rPr lang="en-US" sz="2400" dirty="0" smtClean="0">
                <a:latin typeface="Arial Narrow" pitchFamily="34" charset="0"/>
              </a:rPr>
              <a:t>I am the good shepherd; and I know My </a:t>
            </a:r>
            <a:r>
              <a:rPr lang="en-US" sz="2400" i="1" dirty="0" smtClean="0">
                <a:latin typeface="Arial Narrow" pitchFamily="34" charset="0"/>
              </a:rPr>
              <a:t>sheep,</a:t>
            </a:r>
            <a:r>
              <a:rPr lang="en-US" sz="2400" dirty="0" smtClean="0">
                <a:latin typeface="Arial Narrow" pitchFamily="34" charset="0"/>
              </a:rPr>
              <a:t> and     am known by My own.” (John 10:11-14)</a:t>
            </a:r>
            <a:endParaRPr lang="en-US" sz="2400" dirty="0">
              <a:latin typeface="Arial Narrow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876800" y="2311400"/>
            <a:ext cx="26797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3048000"/>
            <a:ext cx="3200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772400" y="2286000"/>
            <a:ext cx="914400" cy="127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508500" y="2679700"/>
            <a:ext cx="40259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029200" y="5981700"/>
            <a:ext cx="1828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95800" y="6324600"/>
            <a:ext cx="20256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“Behold your King” – A Shepherd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As your shepherd He:</a:t>
            </a:r>
          </a:p>
          <a:p>
            <a:pPr>
              <a:buNone/>
            </a:pPr>
            <a:r>
              <a:rPr lang="en-US" sz="2800" dirty="0" smtClean="0"/>
              <a:t>		- Knows you – even  your name</a:t>
            </a:r>
          </a:p>
          <a:p>
            <a:pPr>
              <a:buNone/>
            </a:pPr>
            <a:r>
              <a:rPr lang="en-US" sz="2800" dirty="0" smtClean="0"/>
              <a:t>		- Leads you “in the paths of righteousness”</a:t>
            </a:r>
          </a:p>
          <a:p>
            <a:pPr>
              <a:buNone/>
            </a:pPr>
            <a:r>
              <a:rPr lang="en-US" sz="2800" dirty="0" smtClean="0"/>
              <a:t>		- Provides you with “living bread” </a:t>
            </a:r>
          </a:p>
          <a:p>
            <a:pPr>
              <a:buNone/>
            </a:pPr>
            <a:r>
              <a:rPr lang="en-US" sz="2800" dirty="0" smtClean="0"/>
              <a:t>		- Goes before you, facing every enemy first.</a:t>
            </a:r>
          </a:p>
          <a:p>
            <a:r>
              <a:rPr lang="en-US" sz="2800" b="1" dirty="0" smtClean="0"/>
              <a:t>He has already given His life to defeat Satan.</a:t>
            </a:r>
          </a:p>
          <a:p>
            <a:r>
              <a:rPr lang="en-US" sz="2800" b="1" dirty="0" smtClean="0"/>
              <a:t>He will lead you into the eternal fold of safety.</a:t>
            </a:r>
          </a:p>
          <a:p>
            <a:r>
              <a:rPr lang="en-US" sz="2800" b="1" dirty="0" smtClean="0"/>
              <a:t>He is the only shepherd who knows the way!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1524000"/>
            <a:ext cx="7467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44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Heavenly</a:t>
            </a:r>
            <a:r>
              <a:rPr lang="en-US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Monarchy is Government</a:t>
            </a:r>
            <a:endParaRPr lang="en-US" sz="4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124200"/>
            <a:ext cx="8001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people</a:t>
            </a:r>
          </a:p>
          <a:p>
            <a:endParaRPr lang="en-US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a Loving and All-wise King</a:t>
            </a:r>
          </a:p>
          <a:p>
            <a:endParaRPr lang="en-US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benefit of His Loyal Subjects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64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Why do Sheep Follow a Shepherd?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They have faith in him to trust his care.</a:t>
            </a:r>
          </a:p>
          <a:p>
            <a:r>
              <a:rPr lang="en-US" sz="3600" b="1" dirty="0" smtClean="0"/>
              <a:t>They know he loves them.</a:t>
            </a:r>
          </a:p>
          <a:p>
            <a:r>
              <a:rPr lang="en-US" sz="3600" b="1" dirty="0" smtClean="0"/>
              <a:t>They love him. 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920085"/>
            <a:ext cx="4343400" cy="443484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Do you have faith enough in Jesus to follow Him?</a:t>
            </a:r>
          </a:p>
          <a:p>
            <a:r>
              <a:rPr lang="en-US" sz="3600" b="1" dirty="0" smtClean="0"/>
              <a:t>Do you know He loves you?</a:t>
            </a:r>
          </a:p>
          <a:p>
            <a:r>
              <a:rPr lang="en-US" sz="3600" b="1" dirty="0" smtClean="0"/>
              <a:t>Do you love Him?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4489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1234440"/>
            <a:ext cx="7927848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The Greatest Question of Life: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200" y="370332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you hear His voice                                              and follow Him?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1524000"/>
            <a:ext cx="7467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Typical Monarchy is Government</a:t>
            </a:r>
            <a:endParaRPr lang="en-US" sz="4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124200"/>
            <a:ext cx="8001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people</a:t>
            </a:r>
          </a:p>
          <a:p>
            <a:endParaRPr lang="en-US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an autocratic King</a:t>
            </a:r>
          </a:p>
          <a:p>
            <a:endParaRPr lang="en-US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glory and benefit of the King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286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 think that </a:t>
            </a:r>
            <a:r>
              <a:rPr lang="en-US" b="1" i="1" dirty="0" smtClean="0"/>
              <a:t>King</a:t>
            </a:r>
            <a:r>
              <a:rPr lang="en-US" b="1" dirty="0" smtClean="0"/>
              <a:t> = Tyranny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965961"/>
            <a:ext cx="8077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10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So Samuel told all the words of the </a:t>
            </a:r>
            <a:r>
              <a:rPr lang="en-US" sz="2000" cap="small" dirty="0" smtClean="0">
                <a:latin typeface="Arial" pitchFamily="34" charset="0"/>
                <a:cs typeface="Arial" pitchFamily="34" charset="0"/>
              </a:rPr>
              <a:t>Lord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to the people who asked him for a king. 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11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And he said, “This will be the behavior of the king who will reign over you: He will take your sons and appoint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them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for his own chariots and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to be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his horsemen, and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some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will run before his chariots. 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12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He will appoint captains over his thousands and captains over his fifties,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will set some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to plow his ground and reap his harvest, and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some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to make his weapons of war and equipment for his chariots. 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13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He will take your daughters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to be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perfumers, cooks, and bakers. 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14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And he will take the best of your fields, your vineyards, and your olive groves, and give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them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to his servants. 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15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He will take a tenth of your grain and your vintage, and give it to his officers and servants. 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16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And he will take your male servants, your female servants, your finest young men,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  <a:hlinkClick r:id="" tooltip="See footnote a"/>
              </a:rPr>
              <a:t>a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]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and your donkeys, and put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them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to his work. 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17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He will take a tenth of your sheep. And you will be his servants. (1 Samuel 8:10-17)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Israel’s Kings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SAUL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04800" y="2514601"/>
            <a:ext cx="4192588" cy="384572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Fit Samuel’s Description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An Autocrat – “A domineering, self-willed person.”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Controlled by envy &amp; jealousy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Killed 85 priests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Spent years chasing David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Left Israel as “sheep without a shepherd.”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934201" y="2514601"/>
            <a:ext cx="1752601" cy="38457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God’s People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700" dirty="0" smtClean="0"/>
              <a:t>Like Sheep</a:t>
            </a:r>
            <a:endParaRPr lang="en-US" sz="27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Must have a Shepherd: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Helpless to find food</a:t>
            </a:r>
          </a:p>
          <a:p>
            <a:r>
              <a:rPr lang="en-US" sz="2800" dirty="0" smtClean="0"/>
              <a:t>Clueless when lost</a:t>
            </a:r>
          </a:p>
          <a:p>
            <a:r>
              <a:rPr lang="en-US" sz="2800" dirty="0" smtClean="0"/>
              <a:t>Defenseless when attacked 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1000" y="2514600"/>
            <a:ext cx="4648200" cy="4114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To feed them. </a:t>
            </a:r>
          </a:p>
          <a:p>
            <a:r>
              <a:rPr lang="en-US" sz="2800" dirty="0" smtClean="0"/>
              <a:t>To lead and seek them.</a:t>
            </a:r>
          </a:p>
          <a:p>
            <a:r>
              <a:rPr lang="en-US" sz="2800" dirty="0" smtClean="0"/>
              <a:t>To defend them.</a:t>
            </a:r>
          </a:p>
          <a:p>
            <a:r>
              <a:rPr lang="en-US" sz="2800" dirty="0" smtClean="0"/>
              <a:t>The shepherd must be:</a:t>
            </a:r>
          </a:p>
          <a:p>
            <a:pPr>
              <a:buNone/>
            </a:pPr>
            <a:r>
              <a:rPr lang="en-US" sz="2800" dirty="0" smtClean="0"/>
              <a:t>	   -- </a:t>
            </a:r>
            <a:r>
              <a:rPr lang="en-US" sz="2400" dirty="0" smtClean="0"/>
              <a:t>Wise</a:t>
            </a:r>
          </a:p>
          <a:p>
            <a:pPr>
              <a:buNone/>
            </a:pPr>
            <a:r>
              <a:rPr lang="en-US" sz="2400" dirty="0" smtClean="0"/>
              <a:t>	    -- Brave</a:t>
            </a:r>
          </a:p>
          <a:p>
            <a:pPr>
              <a:buNone/>
            </a:pPr>
            <a:r>
              <a:rPr lang="en-US" sz="2400" dirty="0" smtClean="0"/>
              <a:t>        -- Loving and Patient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4495800"/>
            <a:ext cx="2590800" cy="95410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Saul was none of these!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Israel’s Kings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SAUL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>
          <a:xfrm>
            <a:off x="4648201" y="1250156"/>
            <a:ext cx="4041775" cy="654844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DAVID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04800" y="2438400"/>
            <a:ext cx="4343400" cy="384572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Fit Samuel’s Description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An Autocrat –                               “A domineering, self-willed person.”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Controlled by envy &amp; jealousy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    Killed 85 priests 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Spent years chasing David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Left Israel as “sheep without a shepherd.”</a:t>
            </a:r>
          </a:p>
          <a:p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495800" y="1965960"/>
            <a:ext cx="4495800" cy="534924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“Taken from the sheepfold.”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Valiantly Defended his sheep.</a:t>
            </a:r>
          </a:p>
          <a:p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The Lord said to David, ‘You shall </a:t>
            </a:r>
            <a:r>
              <a:rPr lang="en-US" sz="2400" b="1" u="sng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shepherd 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My people Israel, and be </a:t>
            </a:r>
            <a:r>
              <a:rPr lang="en-US" sz="2400" b="1" u="sng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ruler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over Israel.’” (2 Sam. 5:2)</a:t>
            </a:r>
          </a:p>
          <a:p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A champion of the oppressed.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86400" y="59436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4419600"/>
            <a:ext cx="4191000" cy="2308324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Narrow" pitchFamily="34" charset="0"/>
                <a:cs typeface="Arial" pitchFamily="34" charset="0"/>
              </a:rPr>
              <a:t>“Surely I have sinned, and I have done wickedly; but  these sheep, what have they done? Let Your hand, I pray, be against me and against my father’s house.” (2 Sam. 24:17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)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876800" y="4851400"/>
            <a:ext cx="228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477000" y="5181600"/>
            <a:ext cx="1828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787900" y="5943600"/>
            <a:ext cx="29845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7239000" y="5572224"/>
            <a:ext cx="927100" cy="15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800600" y="5548362"/>
            <a:ext cx="2209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History of Israel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935480"/>
            <a:ext cx="8686800" cy="4389120"/>
          </a:xfrm>
        </p:spPr>
        <p:txBody>
          <a:bodyPr>
            <a:noAutofit/>
          </a:bodyPr>
          <a:lstStyle/>
          <a:p>
            <a:r>
              <a:rPr lang="en-US" sz="3000" dirty="0" smtClean="0"/>
              <a:t>God promised David’s family an eternal throne.</a:t>
            </a:r>
          </a:p>
          <a:p>
            <a:r>
              <a:rPr lang="en-US" sz="3000" dirty="0" smtClean="0"/>
              <a:t>David’s grandson was another despot like Saul and ten tribes rebelled to form another kingdom.</a:t>
            </a:r>
          </a:p>
          <a:p>
            <a:r>
              <a:rPr lang="en-US" sz="3000" dirty="0" smtClean="0"/>
              <a:t>All kings in break-away Israel were wicked. </a:t>
            </a:r>
          </a:p>
          <a:p>
            <a:r>
              <a:rPr lang="en-US" sz="3000" dirty="0" smtClean="0"/>
              <a:t>Many of David’s descendants were no better.</a:t>
            </a:r>
          </a:p>
          <a:p>
            <a:r>
              <a:rPr lang="en-US" sz="3000" dirty="0" smtClean="0"/>
              <a:t>Because of sin, they were taken into captivity.</a:t>
            </a:r>
          </a:p>
          <a:p>
            <a:r>
              <a:rPr lang="en-US" sz="3000" dirty="0" smtClean="0"/>
              <a:t>In captivity, they had no king and thought God’s promise had failed. 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Ezekiel, a prophet in captivity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874520"/>
            <a:ext cx="7848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23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 will establish one shepherd over them, and he shall feed them—My servant David. He shall feed them and be their shepherd. 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24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And I, the </a:t>
            </a:r>
            <a:r>
              <a:rPr lang="en-US" sz="2800" cap="small" dirty="0" smtClean="0">
                <a:latin typeface="Arial" pitchFamily="34" charset="0"/>
                <a:cs typeface="Arial" pitchFamily="34" charset="0"/>
              </a:rPr>
              <a:t>Lord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will be their God, and My servant David a prince among them; I, the </a:t>
            </a:r>
            <a:r>
              <a:rPr lang="en-US" sz="2800" cap="small" dirty="0" smtClean="0">
                <a:latin typeface="Arial" pitchFamily="34" charset="0"/>
                <a:cs typeface="Arial" pitchFamily="34" charset="0"/>
              </a:rPr>
              <a:t>Lord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have spoken. 					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(Ezekiel 34:23-24)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962400" y="2362200"/>
            <a:ext cx="1447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20700" y="41910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David had been dead 400 years.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47244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David was the best king they could think of!</a:t>
            </a:r>
            <a:endParaRPr lang="en-US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934200" y="3632200"/>
            <a:ext cx="838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24300" y="2743200"/>
            <a:ext cx="27051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3400" y="5257801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The </a:t>
            </a:r>
            <a:r>
              <a:rPr lang="en-US" sz="2800" b="1" i="1" dirty="0" smtClean="0"/>
              <a:t>David </a:t>
            </a:r>
            <a:r>
              <a:rPr lang="en-US" sz="2800" dirty="0" smtClean="0"/>
              <a:t>prophesied would be a far greater king    	than the original David!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Six hundred years later--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304800" y="205740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baseline="30000" dirty="0" smtClean="0"/>
              <a:t>     </a:t>
            </a:r>
            <a:r>
              <a:rPr lang="en-US" dirty="0" smtClean="0"/>
              <a:t>Then the angel said to her, “Do not be afraid, Mary, for you have found favor with God. </a:t>
            </a:r>
            <a:r>
              <a:rPr lang="en-US" baseline="30000" dirty="0" smtClean="0"/>
              <a:t>31 </a:t>
            </a:r>
            <a:r>
              <a:rPr lang="en-US" dirty="0" smtClean="0"/>
              <a:t>And behold, you will conceive in your womb and bring forth a Son, and shall call His name </a:t>
            </a:r>
            <a:r>
              <a:rPr lang="en-US" cap="small" dirty="0" smtClean="0"/>
              <a:t>Jesus</a:t>
            </a:r>
            <a:r>
              <a:rPr lang="en-US" dirty="0" smtClean="0"/>
              <a:t>. </a:t>
            </a:r>
            <a:r>
              <a:rPr lang="en-US" baseline="30000" dirty="0" smtClean="0"/>
              <a:t>32 </a:t>
            </a:r>
            <a:r>
              <a:rPr lang="en-US" dirty="0" smtClean="0"/>
              <a:t>He will be great, and will be called the Son of the Highest; and the Lord God will give Him the throne of His father David. </a:t>
            </a:r>
            <a:r>
              <a:rPr lang="en-US" baseline="30000" dirty="0" smtClean="0"/>
              <a:t>33 </a:t>
            </a:r>
            <a:r>
              <a:rPr lang="en-US" dirty="0" smtClean="0"/>
              <a:t>And He will reign over the house of Jacob forever, and of His kingdom there will be no end.”  (Luke 1:30-33)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441</TotalTime>
  <Words>1220</Words>
  <Application>Microsoft Office PowerPoint</Application>
  <PresentationFormat>On-screen Show (4:3)</PresentationFormat>
  <Paragraphs>104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Citizens of Heaven</vt:lpstr>
      <vt:lpstr>PowerPoint Presentation</vt:lpstr>
      <vt:lpstr>We think that King = Tyranny</vt:lpstr>
      <vt:lpstr>Israel’s Kings</vt:lpstr>
      <vt:lpstr>God’s People</vt:lpstr>
      <vt:lpstr>Israel’s Kings</vt:lpstr>
      <vt:lpstr>History of Israel</vt:lpstr>
      <vt:lpstr>Ezekiel, a prophet in captivity</vt:lpstr>
      <vt:lpstr>Six hundred years later--</vt:lpstr>
      <vt:lpstr>A Greater King than David!</vt:lpstr>
      <vt:lpstr>A Greater Shepherd than David</vt:lpstr>
      <vt:lpstr>A Greater Shepherd than David</vt:lpstr>
      <vt:lpstr>“Behold your King” – A Shepherd</vt:lpstr>
      <vt:lpstr>PowerPoint Presentation</vt:lpstr>
      <vt:lpstr>Why do Sheep Follow a Shepherd?</vt:lpstr>
      <vt:lpstr>The Greatest Question of Life: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Citizens of Heaven</dc:title>
  <dc:creator>Christina</dc:creator>
  <cp:lastModifiedBy>Sewell</cp:lastModifiedBy>
  <cp:revision>49</cp:revision>
  <dcterms:created xsi:type="dcterms:W3CDTF">2013-06-15T18:51:59Z</dcterms:created>
  <dcterms:modified xsi:type="dcterms:W3CDTF">2014-12-11T21:39:03Z</dcterms:modified>
</cp:coreProperties>
</file>